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7" r:id="rId4"/>
    <p:sldId id="258" r:id="rId5"/>
    <p:sldId id="259" r:id="rId6"/>
    <p:sldId id="268" r:id="rId7"/>
    <p:sldId id="260" r:id="rId8"/>
    <p:sldId id="263" r:id="rId9"/>
    <p:sldId id="265" r:id="rId10"/>
    <p:sldId id="266" r:id="rId11"/>
    <p:sldId id="261"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812B1-0ADD-4F66-952C-CDE21ACECBE2}" v="28" dt="2026-09-21T22:00:51.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83698" autoAdjust="0"/>
  </p:normalViewPr>
  <p:slideViewPr>
    <p:cSldViewPr snapToGrid="0">
      <p:cViewPr varScale="1">
        <p:scale>
          <a:sx n="92" d="100"/>
          <a:sy n="92" d="100"/>
        </p:scale>
        <p:origin x="102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pbell, Jane" userId="S::jcampbell003@csbsju.edu::df99c70a-e4df-46f9-b172-3449121fc7e7" providerId="AD" clId="Web-{2DAD1FF5-BB47-A20B-35F2-714EA6E090F8}"/>
    <pc:docChg chg="mod addSld delSld modSld addMainMaster delMainMaster modMainMaster">
      <pc:chgData name="Campbell, Jane" userId="S::jcampbell003@csbsju.edu::df99c70a-e4df-46f9-b172-3449121fc7e7" providerId="AD" clId="Web-{2DAD1FF5-BB47-A20B-35F2-714EA6E090F8}" dt="2026-09-09T19:58:02.120" v="149"/>
      <pc:docMkLst>
        <pc:docMk/>
      </pc:docMkLst>
      <pc:sldChg chg="addSp delSp modSp mod setBg modClrScheme delDesignElem chgLayout">
        <pc:chgData name="Campbell, Jane" userId="S::jcampbell003@csbsju.edu::df99c70a-e4df-46f9-b172-3449121fc7e7" providerId="AD" clId="Web-{2DAD1FF5-BB47-A20B-35F2-714EA6E090F8}" dt="2026-09-09T19:57:26.198" v="148"/>
        <pc:sldMkLst>
          <pc:docMk/>
          <pc:sldMk cId="109857222" sldId="256"/>
        </pc:sldMkLst>
        <pc:spChg chg="mod ord">
          <ac:chgData name="Campbell, Jane" userId="S::jcampbell003@csbsju.edu::df99c70a-e4df-46f9-b172-3449121fc7e7" providerId="AD" clId="Web-{2DAD1FF5-BB47-A20B-35F2-714EA6E090F8}" dt="2026-09-09T19:57:26.198" v="148"/>
          <ac:spMkLst>
            <pc:docMk/>
            <pc:sldMk cId="109857222" sldId="256"/>
            <ac:spMk id="2" creationId="{00000000-0000-0000-0000-000000000000}"/>
          </ac:spMkLst>
        </pc:spChg>
        <pc:spChg chg="mod ord">
          <ac:chgData name="Campbell, Jane" userId="S::jcampbell003@csbsju.edu::df99c70a-e4df-46f9-b172-3449121fc7e7" providerId="AD" clId="Web-{2DAD1FF5-BB47-A20B-35F2-714EA6E090F8}" dt="2026-09-09T19:57:26.198" v="148"/>
          <ac:spMkLst>
            <pc:docMk/>
            <pc:sldMk cId="109857222" sldId="256"/>
            <ac:spMk id="3" creationId="{00000000-0000-0000-0000-000000000000}"/>
          </ac:spMkLst>
        </pc:spChg>
      </pc:sldChg>
      <pc:sldChg chg="new">
        <pc:chgData name="Campbell, Jane" userId="S::jcampbell003@csbsju.edu::df99c70a-e4df-46f9-b172-3449121fc7e7" providerId="AD" clId="Web-{2DAD1FF5-BB47-A20B-35F2-714EA6E090F8}" dt="2026-09-09T19:58:02.120" v="149"/>
        <pc:sldMkLst>
          <pc:docMk/>
          <pc:sldMk cId="2576893613" sldId="257"/>
        </pc:sldMkLst>
      </pc:sldChg>
      <pc:sldMasterChg chg="add del mod setBg addSldLayout delSldLayout modSldLayout">
        <pc:chgData name="Campbell, Jane" userId="S::jcampbell003@csbsju.edu::df99c70a-e4df-46f9-b172-3449121fc7e7" providerId="AD" clId="Web-{2DAD1FF5-BB47-A20B-35F2-714EA6E090F8}" dt="2026-09-09T19:57:26.198" v="148"/>
        <pc:sldMasterMkLst>
          <pc:docMk/>
          <pc:sldMasterMk cId="2460954070" sldId="2147483660"/>
        </pc:sldMasterMkLst>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2385387890" sldId="2147483661"/>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949138452" sldId="2147483662"/>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2591524520" sldId="2147483663"/>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1203092039" sldId="2147483664"/>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3733172339" sldId="2147483665"/>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3210312558" sldId="2147483666"/>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3146388984" sldId="2147483667"/>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3171841454" sldId="2147483668"/>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1718958274" sldId="2147483669"/>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2202905451" sldId="2147483670"/>
          </pc:sldLayoutMkLst>
        </pc:sldLayoutChg>
        <pc:sldLayoutChg chg="add del mod">
          <pc:chgData name="Campbell, Jane" userId="S::jcampbell003@csbsju.edu::df99c70a-e4df-46f9-b172-3449121fc7e7" providerId="AD" clId="Web-{2DAD1FF5-BB47-A20B-35F2-714EA6E090F8}" dt="2026-09-09T19:57:26.198" v="148"/>
          <pc:sldLayoutMkLst>
            <pc:docMk/>
            <pc:sldMasterMk cId="2460954070" sldId="2147483660"/>
            <pc:sldLayoutMk cId="3479445657" sldId="2147483671"/>
          </pc:sldLayoutMkLst>
        </pc:sldLayoutChg>
      </pc:sldMasterChg>
    </pc:docChg>
  </pc:docChgLst>
  <pc:docChgLst>
    <pc:chgData name="Campbell, Jane" userId="df99c70a-e4df-46f9-b172-3449121fc7e7" providerId="ADAL" clId="{740B22BE-9461-42FF-B544-8A375E7710A7}"/>
    <pc:docChg chg="undo custSel addSld delSld modSld sldOrd">
      <pc:chgData name="Campbell, Jane" userId="df99c70a-e4df-46f9-b172-3449121fc7e7" providerId="ADAL" clId="{740B22BE-9461-42FF-B544-8A375E7710A7}" dt="2026-09-21T22:00:46.090" v="18898" actId="20577"/>
      <pc:docMkLst>
        <pc:docMk/>
      </pc:docMkLst>
      <pc:sldChg chg="addSp delSp modSp mod setBg modNotesTx">
        <pc:chgData name="Campbell, Jane" userId="df99c70a-e4df-46f9-b172-3449121fc7e7" providerId="ADAL" clId="{740B22BE-9461-42FF-B544-8A375E7710A7}" dt="2026-09-21T21:59:26.789" v="18752" actId="478"/>
        <pc:sldMkLst>
          <pc:docMk/>
          <pc:sldMk cId="109857222" sldId="256"/>
        </pc:sldMkLst>
        <pc:spChg chg="mod">
          <ac:chgData name="Campbell, Jane" userId="df99c70a-e4df-46f9-b172-3449121fc7e7" providerId="ADAL" clId="{740B22BE-9461-42FF-B544-8A375E7710A7}" dt="2026-09-21T21:30:01.839" v="15778" actId="113"/>
          <ac:spMkLst>
            <pc:docMk/>
            <pc:sldMk cId="109857222" sldId="256"/>
            <ac:spMk id="2" creationId="{00000000-0000-0000-0000-000000000000}"/>
          </ac:spMkLst>
        </pc:spChg>
        <pc:spChg chg="mod">
          <ac:chgData name="Campbell, Jane" userId="df99c70a-e4df-46f9-b172-3449121fc7e7" providerId="ADAL" clId="{740B22BE-9461-42FF-B544-8A375E7710A7}" dt="2026-09-21T21:30:08.395" v="15779" actId="1076"/>
          <ac:spMkLst>
            <pc:docMk/>
            <pc:sldMk cId="109857222" sldId="256"/>
            <ac:spMk id="3" creationId="{00000000-0000-0000-0000-000000000000}"/>
          </ac:spMkLst>
        </pc:spChg>
        <pc:spChg chg="mod">
          <ac:chgData name="Campbell, Jane" userId="df99c70a-e4df-46f9-b172-3449121fc7e7" providerId="ADAL" clId="{740B22BE-9461-42FF-B544-8A375E7710A7}" dt="2026-09-21T21:00:02.699" v="14403" actId="26606"/>
          <ac:spMkLst>
            <pc:docMk/>
            <pc:sldMk cId="109857222" sldId="256"/>
            <ac:spMk id="4" creationId="{587EAA94-3BFB-48C4-EF8A-18B754A12D23}"/>
          </ac:spMkLst>
        </pc:spChg>
        <pc:spChg chg="add del mod">
          <ac:chgData name="Campbell, Jane" userId="df99c70a-e4df-46f9-b172-3449121fc7e7" providerId="ADAL" clId="{740B22BE-9461-42FF-B544-8A375E7710A7}" dt="2026-09-21T21:59:26.789" v="18752" actId="478"/>
          <ac:spMkLst>
            <pc:docMk/>
            <pc:sldMk cId="109857222" sldId="256"/>
            <ac:spMk id="5" creationId="{CE6B069B-C85A-C657-2B82-B327952D4226}"/>
          </ac:spMkLst>
        </pc:spChg>
        <pc:spChg chg="add del">
          <ac:chgData name="Campbell, Jane" userId="df99c70a-e4df-46f9-b172-3449121fc7e7" providerId="ADAL" clId="{740B22BE-9461-42FF-B544-8A375E7710A7}" dt="2026-09-21T20:59:22.008" v="14392" actId="26606"/>
          <ac:spMkLst>
            <pc:docMk/>
            <pc:sldMk cId="109857222" sldId="256"/>
            <ac:spMk id="11" creationId="{E91DC736-0EF8-4F87-9146-EBF1D2EE4D3D}"/>
          </ac:spMkLst>
        </pc:spChg>
        <pc:spChg chg="add del">
          <ac:chgData name="Campbell, Jane" userId="df99c70a-e4df-46f9-b172-3449121fc7e7" providerId="ADAL" clId="{740B22BE-9461-42FF-B544-8A375E7710A7}" dt="2026-09-21T20:59:22.008" v="14392" actId="26606"/>
          <ac:spMkLst>
            <pc:docMk/>
            <pc:sldMk cId="109857222" sldId="256"/>
            <ac:spMk id="13" creationId="{097CD68E-23E3-4007-8847-CD0944C4F7BE}"/>
          </ac:spMkLst>
        </pc:spChg>
        <pc:spChg chg="add del">
          <ac:chgData name="Campbell, Jane" userId="df99c70a-e4df-46f9-b172-3449121fc7e7" providerId="ADAL" clId="{740B22BE-9461-42FF-B544-8A375E7710A7}" dt="2026-09-21T20:59:22.008" v="14392" actId="26606"/>
          <ac:spMkLst>
            <pc:docMk/>
            <pc:sldMk cId="109857222" sldId="256"/>
            <ac:spMk id="15" creationId="{AF2F604E-43BE-4DC3-B983-E071523364F8}"/>
          </ac:spMkLst>
        </pc:spChg>
        <pc:spChg chg="add del">
          <ac:chgData name="Campbell, Jane" userId="df99c70a-e4df-46f9-b172-3449121fc7e7" providerId="ADAL" clId="{740B22BE-9461-42FF-B544-8A375E7710A7}" dt="2026-09-21T20:59:22.008" v="14392" actId="26606"/>
          <ac:spMkLst>
            <pc:docMk/>
            <pc:sldMk cId="109857222" sldId="256"/>
            <ac:spMk id="17" creationId="{08C9B587-E65E-4B52-B37C-ABEBB6E87928}"/>
          </ac:spMkLst>
        </pc:spChg>
        <pc:spChg chg="add del">
          <ac:chgData name="Campbell, Jane" userId="df99c70a-e4df-46f9-b172-3449121fc7e7" providerId="ADAL" clId="{740B22BE-9461-42FF-B544-8A375E7710A7}" dt="2026-09-21T21:00:02.699" v="14403" actId="26606"/>
          <ac:spMkLst>
            <pc:docMk/>
            <pc:sldMk cId="109857222" sldId="256"/>
            <ac:spMk id="19" creationId="{7A5F0580-5EE9-419F-96EE-B6529EF6E7D0}"/>
          </ac:spMkLst>
        </pc:spChg>
        <pc:spChg chg="add del">
          <ac:chgData name="Campbell, Jane" userId="df99c70a-e4df-46f9-b172-3449121fc7e7" providerId="ADAL" clId="{740B22BE-9461-42FF-B544-8A375E7710A7}" dt="2026-09-21T21:00:02.699" v="14403" actId="26606"/>
          <ac:spMkLst>
            <pc:docMk/>
            <pc:sldMk cId="109857222" sldId="256"/>
            <ac:spMk id="20" creationId="{50E4C519-FBE9-4ABE-A8F9-C2CBE326932F}"/>
          </ac:spMkLst>
        </pc:spChg>
        <pc:spChg chg="add del">
          <ac:chgData name="Campbell, Jane" userId="df99c70a-e4df-46f9-b172-3449121fc7e7" providerId="ADAL" clId="{740B22BE-9461-42FF-B544-8A375E7710A7}" dt="2026-09-21T21:00:02.699" v="14403" actId="26606"/>
          <ac:spMkLst>
            <pc:docMk/>
            <pc:sldMk cId="109857222" sldId="256"/>
            <ac:spMk id="21" creationId="{80EC29FB-299E-49F3-8C7B-01199632A30F}"/>
          </ac:spMkLst>
        </pc:spChg>
        <pc:spChg chg="add del">
          <ac:chgData name="Campbell, Jane" userId="df99c70a-e4df-46f9-b172-3449121fc7e7" providerId="ADAL" clId="{740B22BE-9461-42FF-B544-8A375E7710A7}" dt="2026-09-21T21:00:02.699" v="14403" actId="26606"/>
          <ac:spMkLst>
            <pc:docMk/>
            <pc:sldMk cId="109857222" sldId="256"/>
            <ac:spMk id="22" creationId="{C29A2522-B27A-45C5-897B-79A1407D159A}"/>
          </ac:spMkLst>
        </pc:spChg>
        <pc:spChg chg="add del">
          <ac:chgData name="Campbell, Jane" userId="df99c70a-e4df-46f9-b172-3449121fc7e7" providerId="ADAL" clId="{740B22BE-9461-42FF-B544-8A375E7710A7}" dt="2026-09-21T21:00:02.699" v="14403" actId="26606"/>
          <ac:spMkLst>
            <pc:docMk/>
            <pc:sldMk cId="109857222" sldId="256"/>
            <ac:spMk id="23" creationId="{98E79BE4-34FE-485A-98A5-92CE8F7C4743}"/>
          </ac:spMkLst>
        </pc:spChg>
        <pc:spChg chg="add">
          <ac:chgData name="Campbell, Jane" userId="df99c70a-e4df-46f9-b172-3449121fc7e7" providerId="ADAL" clId="{740B22BE-9461-42FF-B544-8A375E7710A7}" dt="2026-09-21T21:00:02.699" v="14403" actId="26606"/>
          <ac:spMkLst>
            <pc:docMk/>
            <pc:sldMk cId="109857222" sldId="256"/>
            <ac:spMk id="30" creationId="{682C1161-1736-45EC-99B7-33F3CAE9D517}"/>
          </ac:spMkLst>
        </pc:spChg>
        <pc:spChg chg="add">
          <ac:chgData name="Campbell, Jane" userId="df99c70a-e4df-46f9-b172-3449121fc7e7" providerId="ADAL" clId="{740B22BE-9461-42FF-B544-8A375E7710A7}" dt="2026-09-21T21:00:02.699" v="14403" actId="26606"/>
          <ac:spMkLst>
            <pc:docMk/>
            <pc:sldMk cId="109857222" sldId="256"/>
            <ac:spMk id="32" creationId="{84D4DDB8-B68F-45B0-9F62-C4279996F672}"/>
          </ac:spMkLst>
        </pc:spChg>
        <pc:spChg chg="add">
          <ac:chgData name="Campbell, Jane" userId="df99c70a-e4df-46f9-b172-3449121fc7e7" providerId="ADAL" clId="{740B22BE-9461-42FF-B544-8A375E7710A7}" dt="2026-09-21T21:00:02.699" v="14403" actId="26606"/>
          <ac:spMkLst>
            <pc:docMk/>
            <pc:sldMk cId="109857222" sldId="256"/>
            <ac:spMk id="34" creationId="{AF2F604E-43BE-4DC3-B983-E071523364F8}"/>
          </ac:spMkLst>
        </pc:spChg>
        <pc:picChg chg="add mod ord">
          <ac:chgData name="Campbell, Jane" userId="df99c70a-e4df-46f9-b172-3449121fc7e7" providerId="ADAL" clId="{740B22BE-9461-42FF-B544-8A375E7710A7}" dt="2026-09-21T21:35:40.792" v="15785" actId="962"/>
          <ac:picMkLst>
            <pc:docMk/>
            <pc:sldMk cId="109857222" sldId="256"/>
            <ac:picMk id="6" creationId="{5B2B35EE-5AA8-AA2A-5414-B3AB57F140E3}"/>
          </ac:picMkLst>
        </pc:picChg>
      </pc:sldChg>
      <pc:sldChg chg="addSp modSp mod setBg modNotesTx">
        <pc:chgData name="Campbell, Jane" userId="df99c70a-e4df-46f9-b172-3449121fc7e7" providerId="ADAL" clId="{740B22BE-9461-42FF-B544-8A375E7710A7}" dt="2026-09-21T22:00:34.234" v="18857" actId="20577"/>
        <pc:sldMkLst>
          <pc:docMk/>
          <pc:sldMk cId="2576893613" sldId="257"/>
        </pc:sldMkLst>
        <pc:spChg chg="mod">
          <ac:chgData name="Campbell, Jane" userId="df99c70a-e4df-46f9-b172-3449121fc7e7" providerId="ADAL" clId="{740B22BE-9461-42FF-B544-8A375E7710A7}" dt="2026-09-21T21:03:57.830" v="14453" actId="403"/>
          <ac:spMkLst>
            <pc:docMk/>
            <pc:sldMk cId="2576893613" sldId="257"/>
            <ac:spMk id="2" creationId="{852D37A1-3024-8D1D-F8CF-C5493226499B}"/>
          </ac:spMkLst>
        </pc:spChg>
        <pc:spChg chg="mod">
          <ac:chgData name="Campbell, Jane" userId="df99c70a-e4df-46f9-b172-3449121fc7e7" providerId="ADAL" clId="{740B22BE-9461-42FF-B544-8A375E7710A7}" dt="2026-09-21T21:03:54.527" v="14452" actId="403"/>
          <ac:spMkLst>
            <pc:docMk/>
            <pc:sldMk cId="2576893613" sldId="257"/>
            <ac:spMk id="3" creationId="{C70EBBBE-545A-DBA6-2359-1A33006BFF7C}"/>
          </ac:spMkLst>
        </pc:spChg>
        <pc:spChg chg="mod ord">
          <ac:chgData name="Campbell, Jane" userId="df99c70a-e4df-46f9-b172-3449121fc7e7" providerId="ADAL" clId="{740B22BE-9461-42FF-B544-8A375E7710A7}" dt="2026-09-21T21:03:38.214" v="14448" actId="26606"/>
          <ac:spMkLst>
            <pc:docMk/>
            <pc:sldMk cId="2576893613" sldId="257"/>
            <ac:spMk id="4" creationId="{F439341B-0135-4276-0FE5-0200907C8CF3}"/>
          </ac:spMkLst>
        </pc:spChg>
        <pc:spChg chg="add">
          <ac:chgData name="Campbell, Jane" userId="df99c70a-e4df-46f9-b172-3449121fc7e7" providerId="ADAL" clId="{740B22BE-9461-42FF-B544-8A375E7710A7}" dt="2026-09-21T21:03:38.214" v="14448" actId="26606"/>
          <ac:spMkLst>
            <pc:docMk/>
            <pc:sldMk cId="2576893613" sldId="257"/>
            <ac:spMk id="13" creationId="{385E1BDC-A9B0-4A87-82E3-F3187F69A802}"/>
          </ac:spMkLst>
        </pc:spChg>
        <pc:spChg chg="add">
          <ac:chgData name="Campbell, Jane" userId="df99c70a-e4df-46f9-b172-3449121fc7e7" providerId="ADAL" clId="{740B22BE-9461-42FF-B544-8A375E7710A7}" dt="2026-09-21T21:03:38.214" v="14448" actId="26606"/>
          <ac:spMkLst>
            <pc:docMk/>
            <pc:sldMk cId="2576893613" sldId="257"/>
            <ac:spMk id="15" creationId="{0990C621-3B8B-4820-8328-D47EF7CE823C}"/>
          </ac:spMkLst>
        </pc:spChg>
        <pc:spChg chg="add">
          <ac:chgData name="Campbell, Jane" userId="df99c70a-e4df-46f9-b172-3449121fc7e7" providerId="ADAL" clId="{740B22BE-9461-42FF-B544-8A375E7710A7}" dt="2026-09-21T21:03:38.214" v="14448" actId="26606"/>
          <ac:spMkLst>
            <pc:docMk/>
            <pc:sldMk cId="2576893613" sldId="257"/>
            <ac:spMk id="17" creationId="{C1A2385B-1D2A-4E17-84FA-6CB7F0AAE473}"/>
          </ac:spMkLst>
        </pc:spChg>
        <pc:spChg chg="add">
          <ac:chgData name="Campbell, Jane" userId="df99c70a-e4df-46f9-b172-3449121fc7e7" providerId="ADAL" clId="{740B22BE-9461-42FF-B544-8A375E7710A7}" dt="2026-09-21T21:03:38.214" v="14448" actId="26606"/>
          <ac:spMkLst>
            <pc:docMk/>
            <pc:sldMk cId="2576893613" sldId="257"/>
            <ac:spMk id="19" creationId="{5E791F2F-79DB-4CC0-9FA1-001E3E91E8B7}"/>
          </ac:spMkLst>
        </pc:spChg>
        <pc:picChg chg="add mod">
          <ac:chgData name="Campbell, Jane" userId="df99c70a-e4df-46f9-b172-3449121fc7e7" providerId="ADAL" clId="{740B22BE-9461-42FF-B544-8A375E7710A7}" dt="2026-09-21T21:35:50.161" v="15786" actId="962"/>
          <ac:picMkLst>
            <pc:docMk/>
            <pc:sldMk cId="2576893613" sldId="257"/>
            <ac:picMk id="6" creationId="{78442C77-EB64-6D1A-30B0-047205B0061C}"/>
          </ac:picMkLst>
        </pc:picChg>
        <pc:picChg chg="add mod">
          <ac:chgData name="Campbell, Jane" userId="df99c70a-e4df-46f9-b172-3449121fc7e7" providerId="ADAL" clId="{740B22BE-9461-42FF-B544-8A375E7710A7}" dt="2026-09-21T21:35:52.561" v="15787" actId="962"/>
          <ac:picMkLst>
            <pc:docMk/>
            <pc:sldMk cId="2576893613" sldId="257"/>
            <ac:picMk id="8" creationId="{B926725A-CA02-EFDE-303B-7DBA8F2E8E07}"/>
          </ac:picMkLst>
        </pc:picChg>
      </pc:sldChg>
      <pc:sldChg chg="addSp delSp modSp add mod setBg modNotesTx">
        <pc:chgData name="Campbell, Jane" userId="df99c70a-e4df-46f9-b172-3449121fc7e7" providerId="ADAL" clId="{740B22BE-9461-42FF-B544-8A375E7710A7}" dt="2026-09-21T21:37:17.616" v="16178" actId="962"/>
        <pc:sldMkLst>
          <pc:docMk/>
          <pc:sldMk cId="3436936713" sldId="258"/>
        </pc:sldMkLst>
        <pc:spChg chg="mod">
          <ac:chgData name="Campbell, Jane" userId="df99c70a-e4df-46f9-b172-3449121fc7e7" providerId="ADAL" clId="{740B22BE-9461-42FF-B544-8A375E7710A7}" dt="2026-09-21T21:18:14.297" v="15065" actId="404"/>
          <ac:spMkLst>
            <pc:docMk/>
            <pc:sldMk cId="3436936713" sldId="258"/>
            <ac:spMk id="2" creationId="{285D8F87-B845-F86E-0E16-45703E646C41}"/>
          </ac:spMkLst>
        </pc:spChg>
        <pc:spChg chg="mod">
          <ac:chgData name="Campbell, Jane" userId="df99c70a-e4df-46f9-b172-3449121fc7e7" providerId="ADAL" clId="{740B22BE-9461-42FF-B544-8A375E7710A7}" dt="2026-09-21T21:19:34.087" v="15086" actId="1076"/>
          <ac:spMkLst>
            <pc:docMk/>
            <pc:sldMk cId="3436936713" sldId="258"/>
            <ac:spMk id="3" creationId="{81E38E4E-18CF-B92F-CDA7-2883C703CD61}"/>
          </ac:spMkLst>
        </pc:spChg>
        <pc:spChg chg="mod ord">
          <ac:chgData name="Campbell, Jane" userId="df99c70a-e4df-46f9-b172-3449121fc7e7" providerId="ADAL" clId="{740B22BE-9461-42FF-B544-8A375E7710A7}" dt="2026-09-21T21:17:58.859" v="15064" actId="26606"/>
          <ac:spMkLst>
            <pc:docMk/>
            <pc:sldMk cId="3436936713" sldId="258"/>
            <ac:spMk id="4" creationId="{22C26210-DA56-92EA-8178-3BFFD7F1653A}"/>
          </ac:spMkLst>
        </pc:spChg>
        <pc:spChg chg="add del">
          <ac:chgData name="Campbell, Jane" userId="df99c70a-e4df-46f9-b172-3449121fc7e7" providerId="ADAL" clId="{740B22BE-9461-42FF-B544-8A375E7710A7}" dt="2026-09-21T21:06:53.304" v="14474" actId="26606"/>
          <ac:spMkLst>
            <pc:docMk/>
            <pc:sldMk cId="3436936713" sldId="258"/>
            <ac:spMk id="11" creationId="{F13C74B1-5B17-4795-BED0-7140497B445A}"/>
          </ac:spMkLst>
        </pc:spChg>
        <pc:spChg chg="add del">
          <ac:chgData name="Campbell, Jane" userId="df99c70a-e4df-46f9-b172-3449121fc7e7" providerId="ADAL" clId="{740B22BE-9461-42FF-B544-8A375E7710A7}" dt="2026-09-21T21:06:53.304" v="14474" actId="26606"/>
          <ac:spMkLst>
            <pc:docMk/>
            <pc:sldMk cId="3436936713" sldId="258"/>
            <ac:spMk id="13" creationId="{D4974D33-8DC5-464E-8C6D-BE58F0669C17}"/>
          </ac:spMkLst>
        </pc:spChg>
        <pc:spChg chg="add del">
          <ac:chgData name="Campbell, Jane" userId="df99c70a-e4df-46f9-b172-3449121fc7e7" providerId="ADAL" clId="{740B22BE-9461-42FF-B544-8A375E7710A7}" dt="2026-09-21T21:17:58.859" v="15064" actId="26606"/>
          <ac:spMkLst>
            <pc:docMk/>
            <pc:sldMk cId="3436936713" sldId="258"/>
            <ac:spMk id="18" creationId="{50E4C519-FBE9-4ABE-A8F9-C2CBE326932F}"/>
          </ac:spMkLst>
        </pc:spChg>
        <pc:spChg chg="add del">
          <ac:chgData name="Campbell, Jane" userId="df99c70a-e4df-46f9-b172-3449121fc7e7" providerId="ADAL" clId="{740B22BE-9461-42FF-B544-8A375E7710A7}" dt="2026-09-21T21:17:58.859" v="15064" actId="26606"/>
          <ac:spMkLst>
            <pc:docMk/>
            <pc:sldMk cId="3436936713" sldId="258"/>
            <ac:spMk id="20" creationId="{80EC29FB-299E-49F3-8C7B-01199632A30F}"/>
          </ac:spMkLst>
        </pc:spChg>
        <pc:spChg chg="add del">
          <ac:chgData name="Campbell, Jane" userId="df99c70a-e4df-46f9-b172-3449121fc7e7" providerId="ADAL" clId="{740B22BE-9461-42FF-B544-8A375E7710A7}" dt="2026-09-21T21:17:58.859" v="15064" actId="26606"/>
          <ac:spMkLst>
            <pc:docMk/>
            <pc:sldMk cId="3436936713" sldId="258"/>
            <ac:spMk id="22" creationId="{C29A2522-B27A-45C5-897B-79A1407D159A}"/>
          </ac:spMkLst>
        </pc:spChg>
        <pc:spChg chg="add del">
          <ac:chgData name="Campbell, Jane" userId="df99c70a-e4df-46f9-b172-3449121fc7e7" providerId="ADAL" clId="{740B22BE-9461-42FF-B544-8A375E7710A7}" dt="2026-09-21T21:17:58.859" v="15064" actId="26606"/>
          <ac:spMkLst>
            <pc:docMk/>
            <pc:sldMk cId="3436936713" sldId="258"/>
            <ac:spMk id="24" creationId="{98E79BE4-34FE-485A-98A5-92CE8F7C4743}"/>
          </ac:spMkLst>
        </pc:spChg>
        <pc:spChg chg="add del">
          <ac:chgData name="Campbell, Jane" userId="df99c70a-e4df-46f9-b172-3449121fc7e7" providerId="ADAL" clId="{740B22BE-9461-42FF-B544-8A375E7710A7}" dt="2026-09-21T21:17:58.859" v="15064" actId="26606"/>
          <ac:spMkLst>
            <pc:docMk/>
            <pc:sldMk cId="3436936713" sldId="258"/>
            <ac:spMk id="26" creationId="{7A5F0580-5EE9-419F-96EE-B6529EF6E7D0}"/>
          </ac:spMkLst>
        </pc:spChg>
        <pc:spChg chg="add">
          <ac:chgData name="Campbell, Jane" userId="df99c70a-e4df-46f9-b172-3449121fc7e7" providerId="ADAL" clId="{740B22BE-9461-42FF-B544-8A375E7710A7}" dt="2026-09-21T21:17:58.859" v="15064" actId="26606"/>
          <ac:spMkLst>
            <pc:docMk/>
            <pc:sldMk cId="3436936713" sldId="258"/>
            <ac:spMk id="31" creationId="{C0763A76-9F1C-4FC5-82B7-DD475DA461B2}"/>
          </ac:spMkLst>
        </pc:spChg>
        <pc:spChg chg="add">
          <ac:chgData name="Campbell, Jane" userId="df99c70a-e4df-46f9-b172-3449121fc7e7" providerId="ADAL" clId="{740B22BE-9461-42FF-B544-8A375E7710A7}" dt="2026-09-21T21:17:58.859" v="15064" actId="26606"/>
          <ac:spMkLst>
            <pc:docMk/>
            <pc:sldMk cId="3436936713" sldId="258"/>
            <ac:spMk id="33" creationId="{E81BF4F6-F2CF-4984-9D14-D6966D92F99F}"/>
          </ac:spMkLst>
        </pc:spChg>
        <pc:picChg chg="add mod">
          <ac:chgData name="Campbell, Jane" userId="df99c70a-e4df-46f9-b172-3449121fc7e7" providerId="ADAL" clId="{740B22BE-9461-42FF-B544-8A375E7710A7}" dt="2026-09-21T21:37:17.616" v="16178" actId="962"/>
          <ac:picMkLst>
            <pc:docMk/>
            <pc:sldMk cId="3436936713" sldId="258"/>
            <ac:picMk id="6" creationId="{5CAB3065-E02B-DFCE-2550-B13B7F01B6DB}"/>
          </ac:picMkLst>
        </pc:picChg>
      </pc:sldChg>
      <pc:sldChg chg="addSp delSp modSp add mod setBg modNotesTx">
        <pc:chgData name="Campbell, Jane" userId="df99c70a-e4df-46f9-b172-3449121fc7e7" providerId="ADAL" clId="{740B22BE-9461-42FF-B544-8A375E7710A7}" dt="2026-09-21T21:37:49.980" v="16448" actId="962"/>
        <pc:sldMkLst>
          <pc:docMk/>
          <pc:sldMk cId="930496306" sldId="259"/>
        </pc:sldMkLst>
        <pc:spChg chg="mod">
          <ac:chgData name="Campbell, Jane" userId="df99c70a-e4df-46f9-b172-3449121fc7e7" providerId="ADAL" clId="{740B22BE-9461-42FF-B544-8A375E7710A7}" dt="2026-09-21T21:08:39.851" v="14502" actId="2711"/>
          <ac:spMkLst>
            <pc:docMk/>
            <pc:sldMk cId="930496306" sldId="259"/>
            <ac:spMk id="2" creationId="{0EE9676A-26B5-64B1-EB1E-5027645F6542}"/>
          </ac:spMkLst>
        </pc:spChg>
        <pc:spChg chg="mod ord">
          <ac:chgData name="Campbell, Jane" userId="df99c70a-e4df-46f9-b172-3449121fc7e7" providerId="ADAL" clId="{740B22BE-9461-42FF-B544-8A375E7710A7}" dt="2026-09-21T21:20:38.858" v="15099" actId="20577"/>
          <ac:spMkLst>
            <pc:docMk/>
            <pc:sldMk cId="930496306" sldId="259"/>
            <ac:spMk id="3" creationId="{E4E19A66-186A-C0CD-1FDF-A6CEA2F4475B}"/>
          </ac:spMkLst>
        </pc:spChg>
        <pc:spChg chg="mod ord">
          <ac:chgData name="Campbell, Jane" userId="df99c70a-e4df-46f9-b172-3449121fc7e7" providerId="ADAL" clId="{740B22BE-9461-42FF-B544-8A375E7710A7}" dt="2026-09-21T21:08:29.995" v="14500" actId="26606"/>
          <ac:spMkLst>
            <pc:docMk/>
            <pc:sldMk cId="930496306" sldId="259"/>
            <ac:spMk id="4" creationId="{11057022-A1B2-BBE5-84CF-4031F885F18D}"/>
          </ac:spMkLst>
        </pc:spChg>
        <pc:spChg chg="add del">
          <ac:chgData name="Campbell, Jane" userId="df99c70a-e4df-46f9-b172-3449121fc7e7" providerId="ADAL" clId="{740B22BE-9461-42FF-B544-8A375E7710A7}" dt="2026-09-21T21:08:29.995" v="14500" actId="26606"/>
          <ac:spMkLst>
            <pc:docMk/>
            <pc:sldMk cId="930496306" sldId="259"/>
            <ac:spMk id="11" creationId="{32AEEBC8-9D30-42EF-95F2-386C2653FBF0}"/>
          </ac:spMkLst>
        </pc:spChg>
        <pc:spChg chg="add del">
          <ac:chgData name="Campbell, Jane" userId="df99c70a-e4df-46f9-b172-3449121fc7e7" providerId="ADAL" clId="{740B22BE-9461-42FF-B544-8A375E7710A7}" dt="2026-09-21T21:08:29.995" v="14500" actId="26606"/>
          <ac:spMkLst>
            <pc:docMk/>
            <pc:sldMk cId="930496306" sldId="259"/>
            <ac:spMk id="13" creationId="{2E92FA66-67D7-4CB4-94D3-E643A9AD4757}"/>
          </ac:spMkLst>
        </pc:spChg>
        <pc:spChg chg="add del">
          <ac:chgData name="Campbell, Jane" userId="df99c70a-e4df-46f9-b172-3449121fc7e7" providerId="ADAL" clId="{740B22BE-9461-42FF-B544-8A375E7710A7}" dt="2026-09-21T21:08:18.758" v="14495" actId="26606"/>
          <ac:spMkLst>
            <pc:docMk/>
            <pc:sldMk cId="930496306" sldId="259"/>
            <ac:spMk id="15" creationId="{2550BE34-C2B8-49B8-8519-67A8CAD51AE9}"/>
          </ac:spMkLst>
        </pc:spChg>
        <pc:spChg chg="add del">
          <ac:chgData name="Campbell, Jane" userId="df99c70a-e4df-46f9-b172-3449121fc7e7" providerId="ADAL" clId="{740B22BE-9461-42FF-B544-8A375E7710A7}" dt="2026-09-21T21:08:18.758" v="14495" actId="26606"/>
          <ac:spMkLst>
            <pc:docMk/>
            <pc:sldMk cId="930496306" sldId="259"/>
            <ac:spMk id="16" creationId="{A7457DD9-5A45-400A-AB4B-4B4EDECA25F1}"/>
          </ac:spMkLst>
        </pc:spChg>
        <pc:spChg chg="add del">
          <ac:chgData name="Campbell, Jane" userId="df99c70a-e4df-46f9-b172-3449121fc7e7" providerId="ADAL" clId="{740B22BE-9461-42FF-B544-8A375E7710A7}" dt="2026-09-21T21:08:18.758" v="14495" actId="26606"/>
          <ac:spMkLst>
            <pc:docMk/>
            <pc:sldMk cId="930496306" sldId="259"/>
            <ac:spMk id="17" creationId="{441CF7D6-A660-431A-B0BB-140A0D5556B6}"/>
          </ac:spMkLst>
        </pc:spChg>
        <pc:spChg chg="add del">
          <ac:chgData name="Campbell, Jane" userId="df99c70a-e4df-46f9-b172-3449121fc7e7" providerId="ADAL" clId="{740B22BE-9461-42FF-B544-8A375E7710A7}" dt="2026-09-21T21:07:46.805" v="14483" actId="26606"/>
          <ac:spMkLst>
            <pc:docMk/>
            <pc:sldMk cId="930496306" sldId="259"/>
            <ac:spMk id="18" creationId="{2550BE34-C2B8-49B8-8519-67A8CAD51AE9}"/>
          </ac:spMkLst>
        </pc:spChg>
        <pc:spChg chg="add del">
          <ac:chgData name="Campbell, Jane" userId="df99c70a-e4df-46f9-b172-3449121fc7e7" providerId="ADAL" clId="{740B22BE-9461-42FF-B544-8A375E7710A7}" dt="2026-09-21T21:08:18.758" v="14495" actId="26606"/>
          <ac:spMkLst>
            <pc:docMk/>
            <pc:sldMk cId="930496306" sldId="259"/>
            <ac:spMk id="19" creationId="{0570A85B-3810-4F95-97B0-CBF4CCDB381C}"/>
          </ac:spMkLst>
        </pc:spChg>
        <pc:spChg chg="add del">
          <ac:chgData name="Campbell, Jane" userId="df99c70a-e4df-46f9-b172-3449121fc7e7" providerId="ADAL" clId="{740B22BE-9461-42FF-B544-8A375E7710A7}" dt="2026-09-21T21:07:46.805" v="14483" actId="26606"/>
          <ac:spMkLst>
            <pc:docMk/>
            <pc:sldMk cId="930496306" sldId="259"/>
            <ac:spMk id="20" creationId="{A7457DD9-5A45-400A-AB4B-4B4EDECA25F1}"/>
          </ac:spMkLst>
        </pc:spChg>
        <pc:spChg chg="add del">
          <ac:chgData name="Campbell, Jane" userId="df99c70a-e4df-46f9-b172-3449121fc7e7" providerId="ADAL" clId="{740B22BE-9461-42FF-B544-8A375E7710A7}" dt="2026-09-21T21:08:24.734" v="14497" actId="26606"/>
          <ac:spMkLst>
            <pc:docMk/>
            <pc:sldMk cId="930496306" sldId="259"/>
            <ac:spMk id="21" creationId="{D1A4588A-55D5-49B8-BE41-54ACDCFF2C17}"/>
          </ac:spMkLst>
        </pc:spChg>
        <pc:spChg chg="add del">
          <ac:chgData name="Campbell, Jane" userId="df99c70a-e4df-46f9-b172-3449121fc7e7" providerId="ADAL" clId="{740B22BE-9461-42FF-B544-8A375E7710A7}" dt="2026-09-21T21:07:46.805" v="14483" actId="26606"/>
          <ac:spMkLst>
            <pc:docMk/>
            <pc:sldMk cId="930496306" sldId="259"/>
            <ac:spMk id="22" creationId="{441CF7D6-A660-431A-B0BB-140A0D5556B6}"/>
          </ac:spMkLst>
        </pc:spChg>
        <pc:spChg chg="add del">
          <ac:chgData name="Campbell, Jane" userId="df99c70a-e4df-46f9-b172-3449121fc7e7" providerId="ADAL" clId="{740B22BE-9461-42FF-B544-8A375E7710A7}" dt="2026-09-21T21:08:24.734" v="14497" actId="26606"/>
          <ac:spMkLst>
            <pc:docMk/>
            <pc:sldMk cId="930496306" sldId="259"/>
            <ac:spMk id="23" creationId="{F97E7EA2-EDCD-47E9-81BC-415C606D1B58}"/>
          </ac:spMkLst>
        </pc:spChg>
        <pc:spChg chg="add del">
          <ac:chgData name="Campbell, Jane" userId="df99c70a-e4df-46f9-b172-3449121fc7e7" providerId="ADAL" clId="{740B22BE-9461-42FF-B544-8A375E7710A7}" dt="2026-09-21T21:07:46.805" v="14483" actId="26606"/>
          <ac:spMkLst>
            <pc:docMk/>
            <pc:sldMk cId="930496306" sldId="259"/>
            <ac:spMk id="24" creationId="{0570A85B-3810-4F95-97B0-CBF4CCDB381C}"/>
          </ac:spMkLst>
        </pc:spChg>
        <pc:spChg chg="add del">
          <ac:chgData name="Campbell, Jane" userId="df99c70a-e4df-46f9-b172-3449121fc7e7" providerId="ADAL" clId="{740B22BE-9461-42FF-B544-8A375E7710A7}" dt="2026-09-21T21:08:29.987" v="14499" actId="26606"/>
          <ac:spMkLst>
            <pc:docMk/>
            <pc:sldMk cId="930496306" sldId="259"/>
            <ac:spMk id="25" creationId="{2550BE34-C2B8-49B8-8519-67A8CAD51AE9}"/>
          </ac:spMkLst>
        </pc:spChg>
        <pc:spChg chg="add del">
          <ac:chgData name="Campbell, Jane" userId="df99c70a-e4df-46f9-b172-3449121fc7e7" providerId="ADAL" clId="{740B22BE-9461-42FF-B544-8A375E7710A7}" dt="2026-09-21T21:07:47.964" v="14485" actId="26606"/>
          <ac:spMkLst>
            <pc:docMk/>
            <pc:sldMk cId="930496306" sldId="259"/>
            <ac:spMk id="26" creationId="{B082622D-AAF3-4897-8629-FC918530DD86}"/>
          </ac:spMkLst>
        </pc:spChg>
        <pc:spChg chg="add del">
          <ac:chgData name="Campbell, Jane" userId="df99c70a-e4df-46f9-b172-3449121fc7e7" providerId="ADAL" clId="{740B22BE-9461-42FF-B544-8A375E7710A7}" dt="2026-09-21T21:07:47.964" v="14485" actId="26606"/>
          <ac:spMkLst>
            <pc:docMk/>
            <pc:sldMk cId="930496306" sldId="259"/>
            <ac:spMk id="27" creationId="{A7457DD9-5A45-400A-AB4B-4B4EDECA25F1}"/>
          </ac:spMkLst>
        </pc:spChg>
        <pc:spChg chg="add del">
          <ac:chgData name="Campbell, Jane" userId="df99c70a-e4df-46f9-b172-3449121fc7e7" providerId="ADAL" clId="{740B22BE-9461-42FF-B544-8A375E7710A7}" dt="2026-09-21T21:07:47.964" v="14485" actId="26606"/>
          <ac:spMkLst>
            <pc:docMk/>
            <pc:sldMk cId="930496306" sldId="259"/>
            <ac:spMk id="28" creationId="{441CF7D6-A660-431A-B0BB-140A0D5556B6}"/>
          </ac:spMkLst>
        </pc:spChg>
        <pc:spChg chg="add del">
          <ac:chgData name="Campbell, Jane" userId="df99c70a-e4df-46f9-b172-3449121fc7e7" providerId="ADAL" clId="{740B22BE-9461-42FF-B544-8A375E7710A7}" dt="2026-09-21T21:07:47.964" v="14485" actId="26606"/>
          <ac:spMkLst>
            <pc:docMk/>
            <pc:sldMk cId="930496306" sldId="259"/>
            <ac:spMk id="29" creationId="{0570A85B-3810-4F95-97B0-CBF4CCDB381C}"/>
          </ac:spMkLst>
        </pc:spChg>
        <pc:spChg chg="add del">
          <ac:chgData name="Campbell, Jane" userId="df99c70a-e4df-46f9-b172-3449121fc7e7" providerId="ADAL" clId="{740B22BE-9461-42FF-B544-8A375E7710A7}" dt="2026-09-21T21:08:29.987" v="14499" actId="26606"/>
          <ac:spMkLst>
            <pc:docMk/>
            <pc:sldMk cId="930496306" sldId="259"/>
            <ac:spMk id="30" creationId="{A7457DD9-5A45-400A-AB4B-4B4EDECA25F1}"/>
          </ac:spMkLst>
        </pc:spChg>
        <pc:spChg chg="add del">
          <ac:chgData name="Campbell, Jane" userId="df99c70a-e4df-46f9-b172-3449121fc7e7" providerId="ADAL" clId="{740B22BE-9461-42FF-B544-8A375E7710A7}" dt="2026-09-21T21:07:48.796" v="14487" actId="26606"/>
          <ac:spMkLst>
            <pc:docMk/>
            <pc:sldMk cId="930496306" sldId="259"/>
            <ac:spMk id="31" creationId="{B1595A09-E336-4D1B-9B3A-06A2287A54E2}"/>
          </ac:spMkLst>
        </pc:spChg>
        <pc:spChg chg="add del">
          <ac:chgData name="Campbell, Jane" userId="df99c70a-e4df-46f9-b172-3449121fc7e7" providerId="ADAL" clId="{740B22BE-9461-42FF-B544-8A375E7710A7}" dt="2026-09-21T21:07:48.796" v="14487" actId="26606"/>
          <ac:spMkLst>
            <pc:docMk/>
            <pc:sldMk cId="930496306" sldId="259"/>
            <ac:spMk id="32" creationId="{3540989C-C7B8-473B-BF87-6F2DA6A90006}"/>
          </ac:spMkLst>
        </pc:spChg>
        <pc:spChg chg="add del">
          <ac:chgData name="Campbell, Jane" userId="df99c70a-e4df-46f9-b172-3449121fc7e7" providerId="ADAL" clId="{740B22BE-9461-42FF-B544-8A375E7710A7}" dt="2026-09-21T21:08:29.987" v="14499" actId="26606"/>
          <ac:spMkLst>
            <pc:docMk/>
            <pc:sldMk cId="930496306" sldId="259"/>
            <ac:spMk id="33" creationId="{441CF7D6-A660-431A-B0BB-140A0D5556B6}"/>
          </ac:spMkLst>
        </pc:spChg>
        <pc:spChg chg="add del">
          <ac:chgData name="Campbell, Jane" userId="df99c70a-e4df-46f9-b172-3449121fc7e7" providerId="ADAL" clId="{740B22BE-9461-42FF-B544-8A375E7710A7}" dt="2026-09-21T21:08:07.077" v="14489" actId="26606"/>
          <ac:spMkLst>
            <pc:docMk/>
            <pc:sldMk cId="930496306" sldId="259"/>
            <ac:spMk id="34" creationId="{B082622D-AAF3-4897-8629-FC918530DD86}"/>
          </ac:spMkLst>
        </pc:spChg>
        <pc:spChg chg="add del">
          <ac:chgData name="Campbell, Jane" userId="df99c70a-e4df-46f9-b172-3449121fc7e7" providerId="ADAL" clId="{740B22BE-9461-42FF-B544-8A375E7710A7}" dt="2026-09-21T21:08:07.077" v="14489" actId="26606"/>
          <ac:spMkLst>
            <pc:docMk/>
            <pc:sldMk cId="930496306" sldId="259"/>
            <ac:spMk id="35" creationId="{A7457DD9-5A45-400A-AB4B-4B4EDECA25F1}"/>
          </ac:spMkLst>
        </pc:spChg>
        <pc:spChg chg="add del">
          <ac:chgData name="Campbell, Jane" userId="df99c70a-e4df-46f9-b172-3449121fc7e7" providerId="ADAL" clId="{740B22BE-9461-42FF-B544-8A375E7710A7}" dt="2026-09-21T21:08:07.077" v="14489" actId="26606"/>
          <ac:spMkLst>
            <pc:docMk/>
            <pc:sldMk cId="930496306" sldId="259"/>
            <ac:spMk id="36" creationId="{441CF7D6-A660-431A-B0BB-140A0D5556B6}"/>
          </ac:spMkLst>
        </pc:spChg>
        <pc:spChg chg="add del">
          <ac:chgData name="Campbell, Jane" userId="df99c70a-e4df-46f9-b172-3449121fc7e7" providerId="ADAL" clId="{740B22BE-9461-42FF-B544-8A375E7710A7}" dt="2026-09-21T21:08:07.077" v="14489" actId="26606"/>
          <ac:spMkLst>
            <pc:docMk/>
            <pc:sldMk cId="930496306" sldId="259"/>
            <ac:spMk id="37" creationId="{0570A85B-3810-4F95-97B0-CBF4CCDB381C}"/>
          </ac:spMkLst>
        </pc:spChg>
        <pc:spChg chg="add del">
          <ac:chgData name="Campbell, Jane" userId="df99c70a-e4df-46f9-b172-3449121fc7e7" providerId="ADAL" clId="{740B22BE-9461-42FF-B544-8A375E7710A7}" dt="2026-09-21T21:08:29.987" v="14499" actId="26606"/>
          <ac:spMkLst>
            <pc:docMk/>
            <pc:sldMk cId="930496306" sldId="259"/>
            <ac:spMk id="38" creationId="{0570A85B-3810-4F95-97B0-CBF4CCDB381C}"/>
          </ac:spMkLst>
        </pc:spChg>
        <pc:spChg chg="add del">
          <ac:chgData name="Campbell, Jane" userId="df99c70a-e4df-46f9-b172-3449121fc7e7" providerId="ADAL" clId="{740B22BE-9461-42FF-B544-8A375E7710A7}" dt="2026-09-21T21:08:09.655" v="14491" actId="26606"/>
          <ac:spMkLst>
            <pc:docMk/>
            <pc:sldMk cId="930496306" sldId="259"/>
            <ac:spMk id="39" creationId="{32AEEBC8-9D30-42EF-95F2-386C2653FBF0}"/>
          </ac:spMkLst>
        </pc:spChg>
        <pc:spChg chg="add del">
          <ac:chgData name="Campbell, Jane" userId="df99c70a-e4df-46f9-b172-3449121fc7e7" providerId="ADAL" clId="{740B22BE-9461-42FF-B544-8A375E7710A7}" dt="2026-09-21T21:08:09.655" v="14491" actId="26606"/>
          <ac:spMkLst>
            <pc:docMk/>
            <pc:sldMk cId="930496306" sldId="259"/>
            <ac:spMk id="40" creationId="{3529E97A-97C3-40EA-8A04-5C02398D568F}"/>
          </ac:spMkLst>
        </pc:spChg>
        <pc:spChg chg="add del">
          <ac:chgData name="Campbell, Jane" userId="df99c70a-e4df-46f9-b172-3449121fc7e7" providerId="ADAL" clId="{740B22BE-9461-42FF-B544-8A375E7710A7}" dt="2026-09-21T21:08:09.655" v="14491" actId="26606"/>
          <ac:spMkLst>
            <pc:docMk/>
            <pc:sldMk cId="930496306" sldId="259"/>
            <ac:spMk id="41" creationId="{59FA8C2E-A5A7-4490-927A-7CD58343EDBB}"/>
          </ac:spMkLst>
        </pc:spChg>
        <pc:spChg chg="add">
          <ac:chgData name="Campbell, Jane" userId="df99c70a-e4df-46f9-b172-3449121fc7e7" providerId="ADAL" clId="{740B22BE-9461-42FF-B544-8A375E7710A7}" dt="2026-09-21T21:08:29.995" v="14500" actId="26606"/>
          <ac:spMkLst>
            <pc:docMk/>
            <pc:sldMk cId="930496306" sldId="259"/>
            <ac:spMk id="42" creationId="{B082622D-AAF3-4897-8629-FC918530DD86}"/>
          </ac:spMkLst>
        </pc:spChg>
        <pc:spChg chg="add">
          <ac:chgData name="Campbell, Jane" userId="df99c70a-e4df-46f9-b172-3449121fc7e7" providerId="ADAL" clId="{740B22BE-9461-42FF-B544-8A375E7710A7}" dt="2026-09-21T21:08:29.995" v="14500" actId="26606"/>
          <ac:spMkLst>
            <pc:docMk/>
            <pc:sldMk cId="930496306" sldId="259"/>
            <ac:spMk id="43" creationId="{A7457DD9-5A45-400A-AB4B-4B4EDECA25F1}"/>
          </ac:spMkLst>
        </pc:spChg>
        <pc:spChg chg="add">
          <ac:chgData name="Campbell, Jane" userId="df99c70a-e4df-46f9-b172-3449121fc7e7" providerId="ADAL" clId="{740B22BE-9461-42FF-B544-8A375E7710A7}" dt="2026-09-21T21:08:29.995" v="14500" actId="26606"/>
          <ac:spMkLst>
            <pc:docMk/>
            <pc:sldMk cId="930496306" sldId="259"/>
            <ac:spMk id="44" creationId="{441CF7D6-A660-431A-B0BB-140A0D5556B6}"/>
          </ac:spMkLst>
        </pc:spChg>
        <pc:spChg chg="add">
          <ac:chgData name="Campbell, Jane" userId="df99c70a-e4df-46f9-b172-3449121fc7e7" providerId="ADAL" clId="{740B22BE-9461-42FF-B544-8A375E7710A7}" dt="2026-09-21T21:08:29.995" v="14500" actId="26606"/>
          <ac:spMkLst>
            <pc:docMk/>
            <pc:sldMk cId="930496306" sldId="259"/>
            <ac:spMk id="45" creationId="{0570A85B-3810-4F95-97B0-CBF4CCDB381C}"/>
          </ac:spMkLst>
        </pc:spChg>
        <pc:picChg chg="add mod ord">
          <ac:chgData name="Campbell, Jane" userId="df99c70a-e4df-46f9-b172-3449121fc7e7" providerId="ADAL" clId="{740B22BE-9461-42FF-B544-8A375E7710A7}" dt="2026-09-21T21:37:49.980" v="16448" actId="962"/>
          <ac:picMkLst>
            <pc:docMk/>
            <pc:sldMk cId="930496306" sldId="259"/>
            <ac:picMk id="6" creationId="{4E35B01D-4F5A-15E0-3BAC-259F7E7F321D}"/>
          </ac:picMkLst>
        </pc:picChg>
      </pc:sldChg>
      <pc:sldChg chg="addSp modSp add mod setBg modNotesTx">
        <pc:chgData name="Campbell, Jane" userId="df99c70a-e4df-46f9-b172-3449121fc7e7" providerId="ADAL" clId="{740B22BE-9461-42FF-B544-8A375E7710A7}" dt="2026-09-21T21:38:09.256" v="16452" actId="14100"/>
        <pc:sldMkLst>
          <pc:docMk/>
          <pc:sldMk cId="320295280" sldId="260"/>
        </pc:sldMkLst>
        <pc:spChg chg="mod">
          <ac:chgData name="Campbell, Jane" userId="df99c70a-e4df-46f9-b172-3449121fc7e7" providerId="ADAL" clId="{740B22BE-9461-42FF-B544-8A375E7710A7}" dt="2026-09-21T21:09:47.026" v="14511" actId="404"/>
          <ac:spMkLst>
            <pc:docMk/>
            <pc:sldMk cId="320295280" sldId="260"/>
            <ac:spMk id="2" creationId="{671537E2-53F8-342E-D511-BD99D209AA82}"/>
          </ac:spMkLst>
        </pc:spChg>
        <pc:spChg chg="mod">
          <ac:chgData name="Campbell, Jane" userId="df99c70a-e4df-46f9-b172-3449121fc7e7" providerId="ADAL" clId="{740B22BE-9461-42FF-B544-8A375E7710A7}" dt="2026-09-21T21:23:00.044" v="15337" actId="14100"/>
          <ac:spMkLst>
            <pc:docMk/>
            <pc:sldMk cId="320295280" sldId="260"/>
            <ac:spMk id="3" creationId="{A2FF27FC-EB36-AF38-2FBC-445EB342F775}"/>
          </ac:spMkLst>
        </pc:spChg>
        <pc:spChg chg="mod">
          <ac:chgData name="Campbell, Jane" userId="df99c70a-e4df-46f9-b172-3449121fc7e7" providerId="ADAL" clId="{740B22BE-9461-42FF-B544-8A375E7710A7}" dt="2026-09-21T21:09:34.364" v="14508" actId="26606"/>
          <ac:spMkLst>
            <pc:docMk/>
            <pc:sldMk cId="320295280" sldId="260"/>
            <ac:spMk id="4" creationId="{0CC6C19B-156F-6374-F97F-544FBF2A5B76}"/>
          </ac:spMkLst>
        </pc:spChg>
        <pc:spChg chg="add">
          <ac:chgData name="Campbell, Jane" userId="df99c70a-e4df-46f9-b172-3449121fc7e7" providerId="ADAL" clId="{740B22BE-9461-42FF-B544-8A375E7710A7}" dt="2026-09-21T21:09:34.364" v="14508" actId="26606"/>
          <ac:spMkLst>
            <pc:docMk/>
            <pc:sldMk cId="320295280" sldId="260"/>
            <ac:spMk id="11" creationId="{E91DC736-0EF8-4F87-9146-EBF1D2EE4D3D}"/>
          </ac:spMkLst>
        </pc:spChg>
        <pc:spChg chg="add">
          <ac:chgData name="Campbell, Jane" userId="df99c70a-e4df-46f9-b172-3449121fc7e7" providerId="ADAL" clId="{740B22BE-9461-42FF-B544-8A375E7710A7}" dt="2026-09-21T21:09:34.364" v="14508" actId="26606"/>
          <ac:spMkLst>
            <pc:docMk/>
            <pc:sldMk cId="320295280" sldId="260"/>
            <ac:spMk id="13" creationId="{097CD68E-23E3-4007-8847-CD0944C4F7BE}"/>
          </ac:spMkLst>
        </pc:spChg>
        <pc:spChg chg="add">
          <ac:chgData name="Campbell, Jane" userId="df99c70a-e4df-46f9-b172-3449121fc7e7" providerId="ADAL" clId="{740B22BE-9461-42FF-B544-8A375E7710A7}" dt="2026-09-21T21:09:34.364" v="14508" actId="26606"/>
          <ac:spMkLst>
            <pc:docMk/>
            <pc:sldMk cId="320295280" sldId="260"/>
            <ac:spMk id="15" creationId="{AF2F604E-43BE-4DC3-B983-E071523364F8}"/>
          </ac:spMkLst>
        </pc:spChg>
        <pc:spChg chg="add">
          <ac:chgData name="Campbell, Jane" userId="df99c70a-e4df-46f9-b172-3449121fc7e7" providerId="ADAL" clId="{740B22BE-9461-42FF-B544-8A375E7710A7}" dt="2026-09-21T21:09:34.364" v="14508" actId="26606"/>
          <ac:spMkLst>
            <pc:docMk/>
            <pc:sldMk cId="320295280" sldId="260"/>
            <ac:spMk id="17" creationId="{08C9B587-E65E-4B52-B37C-ABEBB6E87928}"/>
          </ac:spMkLst>
        </pc:spChg>
        <pc:picChg chg="add mod ord modCrop">
          <ac:chgData name="Campbell, Jane" userId="df99c70a-e4df-46f9-b172-3449121fc7e7" providerId="ADAL" clId="{740B22BE-9461-42FF-B544-8A375E7710A7}" dt="2026-09-21T21:38:09.256" v="16452" actId="14100"/>
          <ac:picMkLst>
            <pc:docMk/>
            <pc:sldMk cId="320295280" sldId="260"/>
            <ac:picMk id="6" creationId="{31D93FB9-7865-7A1D-E8C0-073A7D56A709}"/>
          </ac:picMkLst>
        </pc:picChg>
      </pc:sldChg>
      <pc:sldChg chg="addSp modSp add mod ord setBg modNotesTx">
        <pc:chgData name="Campbell, Jane" userId="df99c70a-e4df-46f9-b172-3449121fc7e7" providerId="ADAL" clId="{740B22BE-9461-42FF-B544-8A375E7710A7}" dt="2026-09-21T22:00:11.126" v="18793" actId="20577"/>
        <pc:sldMkLst>
          <pc:docMk/>
          <pc:sldMk cId="1431475824" sldId="261"/>
        </pc:sldMkLst>
        <pc:spChg chg="mod">
          <ac:chgData name="Campbell, Jane" userId="df99c70a-e4df-46f9-b172-3449121fc7e7" providerId="ADAL" clId="{740B22BE-9461-42FF-B544-8A375E7710A7}" dt="2026-09-21T21:28:44.875" v="15775" actId="27636"/>
          <ac:spMkLst>
            <pc:docMk/>
            <pc:sldMk cId="1431475824" sldId="261"/>
            <ac:spMk id="2" creationId="{FC416FAE-0313-4ADA-3869-A54A20E505B9}"/>
          </ac:spMkLst>
        </pc:spChg>
        <pc:spChg chg="mod">
          <ac:chgData name="Campbell, Jane" userId="df99c70a-e4df-46f9-b172-3449121fc7e7" providerId="ADAL" clId="{740B22BE-9461-42FF-B544-8A375E7710A7}" dt="2026-09-21T21:25:44.714" v="15509" actId="403"/>
          <ac:spMkLst>
            <pc:docMk/>
            <pc:sldMk cId="1431475824" sldId="261"/>
            <ac:spMk id="3" creationId="{55513C9A-CDEC-C719-B714-5C8BF2F29A80}"/>
          </ac:spMkLst>
        </pc:spChg>
        <pc:spChg chg="mod ord">
          <ac:chgData name="Campbell, Jane" userId="df99c70a-e4df-46f9-b172-3449121fc7e7" providerId="ADAL" clId="{740B22BE-9461-42FF-B544-8A375E7710A7}" dt="2026-09-21T21:11:43.365" v="14527" actId="26606"/>
          <ac:spMkLst>
            <pc:docMk/>
            <pc:sldMk cId="1431475824" sldId="261"/>
            <ac:spMk id="4" creationId="{FDF7C66F-8289-6B12-5307-08A85C367865}"/>
          </ac:spMkLst>
        </pc:spChg>
        <pc:spChg chg="add">
          <ac:chgData name="Campbell, Jane" userId="df99c70a-e4df-46f9-b172-3449121fc7e7" providerId="ADAL" clId="{740B22BE-9461-42FF-B544-8A375E7710A7}" dt="2026-09-21T21:11:43.365" v="14527" actId="26606"/>
          <ac:spMkLst>
            <pc:docMk/>
            <pc:sldMk cId="1431475824" sldId="261"/>
            <ac:spMk id="11" creationId="{B082622D-AAF3-4897-8629-FC918530DD86}"/>
          </ac:spMkLst>
        </pc:spChg>
        <pc:spChg chg="add">
          <ac:chgData name="Campbell, Jane" userId="df99c70a-e4df-46f9-b172-3449121fc7e7" providerId="ADAL" clId="{740B22BE-9461-42FF-B544-8A375E7710A7}" dt="2026-09-21T21:11:43.365" v="14527" actId="26606"/>
          <ac:spMkLst>
            <pc:docMk/>
            <pc:sldMk cId="1431475824" sldId="261"/>
            <ac:spMk id="13" creationId="{A7457DD9-5A45-400A-AB4B-4B4EDECA25F1}"/>
          </ac:spMkLst>
        </pc:spChg>
        <pc:spChg chg="add">
          <ac:chgData name="Campbell, Jane" userId="df99c70a-e4df-46f9-b172-3449121fc7e7" providerId="ADAL" clId="{740B22BE-9461-42FF-B544-8A375E7710A7}" dt="2026-09-21T21:11:43.365" v="14527" actId="26606"/>
          <ac:spMkLst>
            <pc:docMk/>
            <pc:sldMk cId="1431475824" sldId="261"/>
            <ac:spMk id="15" creationId="{441CF7D6-A660-431A-B0BB-140A0D5556B6}"/>
          </ac:spMkLst>
        </pc:spChg>
        <pc:spChg chg="add">
          <ac:chgData name="Campbell, Jane" userId="df99c70a-e4df-46f9-b172-3449121fc7e7" providerId="ADAL" clId="{740B22BE-9461-42FF-B544-8A375E7710A7}" dt="2026-09-21T21:11:43.365" v="14527" actId="26606"/>
          <ac:spMkLst>
            <pc:docMk/>
            <pc:sldMk cId="1431475824" sldId="261"/>
            <ac:spMk id="17" creationId="{0570A85B-3810-4F95-97B0-CBF4CCDB381C}"/>
          </ac:spMkLst>
        </pc:spChg>
        <pc:picChg chg="add mod">
          <ac:chgData name="Campbell, Jane" userId="df99c70a-e4df-46f9-b172-3449121fc7e7" providerId="ADAL" clId="{740B22BE-9461-42FF-B544-8A375E7710A7}" dt="2026-09-21T21:44:08.143" v="18635" actId="962"/>
          <ac:picMkLst>
            <pc:docMk/>
            <pc:sldMk cId="1431475824" sldId="261"/>
            <ac:picMk id="6" creationId="{185A8E3E-E195-F304-6BFC-522A86F7AB04}"/>
          </ac:picMkLst>
        </pc:picChg>
      </pc:sldChg>
      <pc:sldChg chg="addSp delSp modSp add mod setBg modNotesTx">
        <pc:chgData name="Campbell, Jane" userId="df99c70a-e4df-46f9-b172-3449121fc7e7" providerId="ADAL" clId="{740B22BE-9461-42FF-B544-8A375E7710A7}" dt="2026-09-21T22:00:05.370" v="18792" actId="20577"/>
        <pc:sldMkLst>
          <pc:docMk/>
          <pc:sldMk cId="1209373045" sldId="262"/>
        </pc:sldMkLst>
        <pc:spChg chg="mod">
          <ac:chgData name="Campbell, Jane" userId="df99c70a-e4df-46f9-b172-3449121fc7e7" providerId="ADAL" clId="{740B22BE-9461-42FF-B544-8A375E7710A7}" dt="2026-09-21T21:13:19.305" v="14540" actId="26606"/>
          <ac:spMkLst>
            <pc:docMk/>
            <pc:sldMk cId="1209373045" sldId="262"/>
            <ac:spMk id="2" creationId="{AC9FB087-5A9F-F0FD-3A56-6E7ADD844FC2}"/>
          </ac:spMkLst>
        </pc:spChg>
        <pc:spChg chg="mod ord">
          <ac:chgData name="Campbell, Jane" userId="df99c70a-e4df-46f9-b172-3449121fc7e7" providerId="ADAL" clId="{740B22BE-9461-42FF-B544-8A375E7710A7}" dt="2026-09-21T21:28:18.972" v="15741" actId="20577"/>
          <ac:spMkLst>
            <pc:docMk/>
            <pc:sldMk cId="1209373045" sldId="262"/>
            <ac:spMk id="3" creationId="{BD74846F-FDEC-BB20-181B-0F010BC7EE41}"/>
          </ac:spMkLst>
        </pc:spChg>
        <pc:spChg chg="mod ord">
          <ac:chgData name="Campbell, Jane" userId="df99c70a-e4df-46f9-b172-3449121fc7e7" providerId="ADAL" clId="{740B22BE-9461-42FF-B544-8A375E7710A7}" dt="2026-09-21T21:13:19.305" v="14540" actId="26606"/>
          <ac:spMkLst>
            <pc:docMk/>
            <pc:sldMk cId="1209373045" sldId="262"/>
            <ac:spMk id="4" creationId="{7C44DD44-B089-24CD-E7B2-8C6E1AB27B38}"/>
          </ac:spMkLst>
        </pc:spChg>
        <pc:spChg chg="add del">
          <ac:chgData name="Campbell, Jane" userId="df99c70a-e4df-46f9-b172-3449121fc7e7" providerId="ADAL" clId="{740B22BE-9461-42FF-B544-8A375E7710A7}" dt="2026-09-21T21:13:19.305" v="14540" actId="26606"/>
          <ac:spMkLst>
            <pc:docMk/>
            <pc:sldMk cId="1209373045" sldId="262"/>
            <ac:spMk id="15" creationId="{F821940F-7A1D-4ACC-85B4-A932898ABB37}"/>
          </ac:spMkLst>
        </pc:spChg>
        <pc:spChg chg="add del">
          <ac:chgData name="Campbell, Jane" userId="df99c70a-e4df-46f9-b172-3449121fc7e7" providerId="ADAL" clId="{740B22BE-9461-42FF-B544-8A375E7710A7}" dt="2026-09-21T21:13:19.305" v="14540" actId="26606"/>
          <ac:spMkLst>
            <pc:docMk/>
            <pc:sldMk cId="1209373045" sldId="262"/>
            <ac:spMk id="17" creationId="{16674508-81D3-48CF-96BF-7FC60EAA572A}"/>
          </ac:spMkLst>
        </pc:spChg>
        <pc:spChg chg="add">
          <ac:chgData name="Campbell, Jane" userId="df99c70a-e4df-46f9-b172-3449121fc7e7" providerId="ADAL" clId="{740B22BE-9461-42FF-B544-8A375E7710A7}" dt="2026-09-21T21:13:19.305" v="14540" actId="26606"/>
          <ac:spMkLst>
            <pc:docMk/>
            <pc:sldMk cId="1209373045" sldId="262"/>
            <ac:spMk id="22" creationId="{B210AC1D-4063-4C6E-9528-FA9C4C0C18E6}"/>
          </ac:spMkLst>
        </pc:spChg>
        <pc:spChg chg="add">
          <ac:chgData name="Campbell, Jane" userId="df99c70a-e4df-46f9-b172-3449121fc7e7" providerId="ADAL" clId="{740B22BE-9461-42FF-B544-8A375E7710A7}" dt="2026-09-21T21:13:19.305" v="14540" actId="26606"/>
          <ac:spMkLst>
            <pc:docMk/>
            <pc:sldMk cId="1209373045" sldId="262"/>
            <ac:spMk id="24" creationId="{02F8C595-E68C-4306-AED8-DC7826A0A506}"/>
          </ac:spMkLst>
        </pc:spChg>
        <pc:picChg chg="add del mod">
          <ac:chgData name="Campbell, Jane" userId="df99c70a-e4df-46f9-b172-3449121fc7e7" providerId="ADAL" clId="{740B22BE-9461-42FF-B544-8A375E7710A7}" dt="2026-09-21T20:56:46.852" v="14387" actId="478"/>
          <ac:picMkLst>
            <pc:docMk/>
            <pc:sldMk cId="1209373045" sldId="262"/>
            <ac:picMk id="6" creationId="{2892CBD2-5C40-BA73-28C2-452429948C2F}"/>
          </ac:picMkLst>
        </pc:picChg>
        <pc:picChg chg="add del mod">
          <ac:chgData name="Campbell, Jane" userId="df99c70a-e4df-46f9-b172-3449121fc7e7" providerId="ADAL" clId="{740B22BE-9461-42FF-B544-8A375E7710A7}" dt="2026-09-21T20:56:46.852" v="14387" actId="478"/>
          <ac:picMkLst>
            <pc:docMk/>
            <pc:sldMk cId="1209373045" sldId="262"/>
            <ac:picMk id="8" creationId="{78E0FFEF-FD61-1429-D3AA-5F3A2CF902CB}"/>
          </ac:picMkLst>
        </pc:picChg>
        <pc:picChg chg="add mod modCrop">
          <ac:chgData name="Campbell, Jane" userId="df99c70a-e4df-46f9-b172-3449121fc7e7" providerId="ADAL" clId="{740B22BE-9461-42FF-B544-8A375E7710A7}" dt="2026-09-21T21:44:10.503" v="18636" actId="962"/>
          <ac:picMkLst>
            <pc:docMk/>
            <pc:sldMk cId="1209373045" sldId="262"/>
            <ac:picMk id="10" creationId="{FF5367F1-DC3F-BC27-4378-93AD9B88DD60}"/>
          </ac:picMkLst>
        </pc:picChg>
      </pc:sldChg>
      <pc:sldChg chg="addSp delSp modSp add mod setBg modNotesTx">
        <pc:chgData name="Campbell, Jane" userId="df99c70a-e4df-46f9-b172-3449121fc7e7" providerId="ADAL" clId="{740B22BE-9461-42FF-B544-8A375E7710A7}" dt="2026-09-21T22:00:46.090" v="18898" actId="20577"/>
        <pc:sldMkLst>
          <pc:docMk/>
          <pc:sldMk cId="2291977631" sldId="263"/>
        </pc:sldMkLst>
        <pc:spChg chg="mod">
          <ac:chgData name="Campbell, Jane" userId="df99c70a-e4df-46f9-b172-3449121fc7e7" providerId="ADAL" clId="{740B22BE-9461-42FF-B544-8A375E7710A7}" dt="2026-09-21T21:23:25.454" v="15358" actId="20577"/>
          <ac:spMkLst>
            <pc:docMk/>
            <pc:sldMk cId="2291977631" sldId="263"/>
            <ac:spMk id="2" creationId="{93A6FD94-BFB6-C313-BE8A-6FF3D889E9CF}"/>
          </ac:spMkLst>
        </pc:spChg>
        <pc:spChg chg="del">
          <ac:chgData name="Campbell, Jane" userId="df99c70a-e4df-46f9-b172-3449121fc7e7" providerId="ADAL" clId="{740B22BE-9461-42FF-B544-8A375E7710A7}" dt="2026-09-21T19:40:54.303" v="9959" actId="478"/>
          <ac:spMkLst>
            <pc:docMk/>
            <pc:sldMk cId="2291977631" sldId="263"/>
            <ac:spMk id="3" creationId="{5203DF77-32E6-4BFD-4711-032826749227}"/>
          </ac:spMkLst>
        </pc:spChg>
        <pc:spChg chg="mod ord">
          <ac:chgData name="Campbell, Jane" userId="df99c70a-e4df-46f9-b172-3449121fc7e7" providerId="ADAL" clId="{740B22BE-9461-42FF-B544-8A375E7710A7}" dt="2026-09-21T21:10:16.302" v="14514" actId="26606"/>
          <ac:spMkLst>
            <pc:docMk/>
            <pc:sldMk cId="2291977631" sldId="263"/>
            <ac:spMk id="4" creationId="{899CECF7-7A41-D228-DB69-4B6DCAE4FF62}"/>
          </ac:spMkLst>
        </pc:spChg>
        <pc:spChg chg="add del mod">
          <ac:chgData name="Campbell, Jane" userId="df99c70a-e4df-46f9-b172-3449121fc7e7" providerId="ADAL" clId="{740B22BE-9461-42FF-B544-8A375E7710A7}" dt="2026-09-21T19:41:06.612" v="9960" actId="931"/>
          <ac:spMkLst>
            <pc:docMk/>
            <pc:sldMk cId="2291977631" sldId="263"/>
            <ac:spMk id="6" creationId="{EA5CD75A-15DD-760D-1162-7DA02AA80A7F}"/>
          </ac:spMkLst>
        </pc:spChg>
        <pc:spChg chg="add del">
          <ac:chgData name="Campbell, Jane" userId="df99c70a-e4df-46f9-b172-3449121fc7e7" providerId="ADAL" clId="{740B22BE-9461-42FF-B544-8A375E7710A7}" dt="2026-09-21T21:10:44.036" v="14521" actId="26606"/>
          <ac:spMkLst>
            <pc:docMk/>
            <pc:sldMk cId="2291977631" sldId="263"/>
            <ac:spMk id="10" creationId="{F0DCC097-1DB8-4B6D-85D0-6FBA0E1CA4BA}"/>
          </ac:spMkLst>
        </pc:spChg>
        <pc:spChg chg="add del">
          <ac:chgData name="Campbell, Jane" userId="df99c70a-e4df-46f9-b172-3449121fc7e7" providerId="ADAL" clId="{740B22BE-9461-42FF-B544-8A375E7710A7}" dt="2026-09-21T19:41:21.224" v="9963" actId="26606"/>
          <ac:spMkLst>
            <pc:docMk/>
            <pc:sldMk cId="2291977631" sldId="263"/>
            <ac:spMk id="13" creationId="{A4AC5506-6312-4701-8D3C-40187889A947}"/>
          </ac:spMkLst>
        </pc:spChg>
        <pc:spChg chg="add del">
          <ac:chgData name="Campbell, Jane" userId="df99c70a-e4df-46f9-b172-3449121fc7e7" providerId="ADAL" clId="{740B22BE-9461-42FF-B544-8A375E7710A7}" dt="2026-09-21T21:10:44.036" v="14521" actId="26606"/>
          <ac:spMkLst>
            <pc:docMk/>
            <pc:sldMk cId="2291977631" sldId="263"/>
            <ac:spMk id="15" creationId="{E0B58608-23C8-4441-994D-C6823EEE1DB7}"/>
          </ac:spMkLst>
        </pc:spChg>
        <pc:spChg chg="add">
          <ac:chgData name="Campbell, Jane" userId="df99c70a-e4df-46f9-b172-3449121fc7e7" providerId="ADAL" clId="{740B22BE-9461-42FF-B544-8A375E7710A7}" dt="2026-09-21T21:10:44.036" v="14521" actId="26606"/>
          <ac:spMkLst>
            <pc:docMk/>
            <pc:sldMk cId="2291977631" sldId="263"/>
            <ac:spMk id="20" creationId="{E914257E-1E2A-4AC7-89EC-1FB65C9C0A0D}"/>
          </ac:spMkLst>
        </pc:spChg>
        <pc:spChg chg="add">
          <ac:chgData name="Campbell, Jane" userId="df99c70a-e4df-46f9-b172-3449121fc7e7" providerId="ADAL" clId="{740B22BE-9461-42FF-B544-8A375E7710A7}" dt="2026-09-21T21:10:44.036" v="14521" actId="26606"/>
          <ac:spMkLst>
            <pc:docMk/>
            <pc:sldMk cId="2291977631" sldId="263"/>
            <ac:spMk id="22" creationId="{03E1C8F1-97F5-489C-8308-958F09657254}"/>
          </ac:spMkLst>
        </pc:spChg>
        <pc:spChg chg="add">
          <ac:chgData name="Campbell, Jane" userId="df99c70a-e4df-46f9-b172-3449121fc7e7" providerId="ADAL" clId="{740B22BE-9461-42FF-B544-8A375E7710A7}" dt="2026-09-21T21:10:44.036" v="14521" actId="26606"/>
          <ac:spMkLst>
            <pc:docMk/>
            <pc:sldMk cId="2291977631" sldId="263"/>
            <ac:spMk id="24" creationId="{DEB62645-D4DA-4E99-8344-B1536F63D108}"/>
          </ac:spMkLst>
        </pc:spChg>
        <pc:picChg chg="add mod ord">
          <ac:chgData name="Campbell, Jane" userId="df99c70a-e4df-46f9-b172-3449121fc7e7" providerId="ADAL" clId="{740B22BE-9461-42FF-B544-8A375E7710A7}" dt="2026-09-21T21:40:26.929" v="17470" actId="962"/>
          <ac:picMkLst>
            <pc:docMk/>
            <pc:sldMk cId="2291977631" sldId="263"/>
            <ac:picMk id="8" creationId="{1C7BC0A7-9F3B-16EA-6C3F-35E15D7551BD}"/>
          </ac:picMkLst>
        </pc:picChg>
      </pc:sldChg>
      <pc:sldChg chg="addSp delSp modSp add del mod">
        <pc:chgData name="Campbell, Jane" userId="df99c70a-e4df-46f9-b172-3449121fc7e7" providerId="ADAL" clId="{740B22BE-9461-42FF-B544-8A375E7710A7}" dt="2026-09-21T20:27:41.073" v="12252" actId="2696"/>
        <pc:sldMkLst>
          <pc:docMk/>
          <pc:sldMk cId="2895021266" sldId="264"/>
        </pc:sldMkLst>
        <pc:spChg chg="add del mod">
          <ac:chgData name="Campbell, Jane" userId="df99c70a-e4df-46f9-b172-3449121fc7e7" providerId="ADAL" clId="{740B22BE-9461-42FF-B544-8A375E7710A7}" dt="2026-09-21T19:45:05.087" v="9967" actId="931"/>
          <ac:spMkLst>
            <pc:docMk/>
            <pc:sldMk cId="2895021266" sldId="264"/>
            <ac:spMk id="5" creationId="{E07D30CB-E275-782A-DACF-F3885000A95A}"/>
          </ac:spMkLst>
        </pc:spChg>
        <pc:picChg chg="add mod ord">
          <ac:chgData name="Campbell, Jane" userId="df99c70a-e4df-46f9-b172-3449121fc7e7" providerId="ADAL" clId="{740B22BE-9461-42FF-B544-8A375E7710A7}" dt="2026-09-21T19:45:13.608" v="9970" actId="1076"/>
          <ac:picMkLst>
            <pc:docMk/>
            <pc:sldMk cId="2895021266" sldId="264"/>
            <ac:picMk id="7" creationId="{BD74DCB7-EAA9-BF4B-A517-192F192D98BB}"/>
          </ac:picMkLst>
        </pc:picChg>
        <pc:picChg chg="del">
          <ac:chgData name="Campbell, Jane" userId="df99c70a-e4df-46f9-b172-3449121fc7e7" providerId="ADAL" clId="{740B22BE-9461-42FF-B544-8A375E7710A7}" dt="2026-09-21T19:41:32.764" v="9966" actId="478"/>
          <ac:picMkLst>
            <pc:docMk/>
            <pc:sldMk cId="2895021266" sldId="264"/>
            <ac:picMk id="8" creationId="{FE194F9B-3644-E11F-740F-9D8C076AAFCA}"/>
          </ac:picMkLst>
        </pc:picChg>
      </pc:sldChg>
      <pc:sldChg chg="addSp delSp modSp add mod setBg modNotesTx">
        <pc:chgData name="Campbell, Jane" userId="df99c70a-e4df-46f9-b172-3449121fc7e7" providerId="ADAL" clId="{740B22BE-9461-42FF-B544-8A375E7710A7}" dt="2026-09-21T21:42:14.649" v="17984" actId="962"/>
        <pc:sldMkLst>
          <pc:docMk/>
          <pc:sldMk cId="1517091480" sldId="265"/>
        </pc:sldMkLst>
        <pc:spChg chg="mod">
          <ac:chgData name="Campbell, Jane" userId="df99c70a-e4df-46f9-b172-3449121fc7e7" providerId="ADAL" clId="{740B22BE-9461-42FF-B544-8A375E7710A7}" dt="2026-09-21T21:23:29.700" v="15366" actId="20577"/>
          <ac:spMkLst>
            <pc:docMk/>
            <pc:sldMk cId="1517091480" sldId="265"/>
            <ac:spMk id="2" creationId="{CB510C0D-0C17-6267-08E2-09514244F134}"/>
          </ac:spMkLst>
        </pc:spChg>
        <pc:spChg chg="mod ord">
          <ac:chgData name="Campbell, Jane" userId="df99c70a-e4df-46f9-b172-3449121fc7e7" providerId="ADAL" clId="{740B22BE-9461-42FF-B544-8A375E7710A7}" dt="2026-09-21T21:10:40.027" v="14520" actId="26606"/>
          <ac:spMkLst>
            <pc:docMk/>
            <pc:sldMk cId="1517091480" sldId="265"/>
            <ac:spMk id="4" creationId="{2FC46E1B-CA71-51AF-605E-256AF436FD85}"/>
          </ac:spMkLst>
        </pc:spChg>
        <pc:spChg chg="add del mod">
          <ac:chgData name="Campbell, Jane" userId="df99c70a-e4df-46f9-b172-3449121fc7e7" providerId="ADAL" clId="{740B22BE-9461-42FF-B544-8A375E7710A7}" dt="2026-09-21T19:49:30.444" v="10178" actId="931"/>
          <ac:spMkLst>
            <pc:docMk/>
            <pc:sldMk cId="1517091480" sldId="265"/>
            <ac:spMk id="5" creationId="{B66B131C-CAE9-FDD0-484F-8B355FE12A1A}"/>
          </ac:spMkLst>
        </pc:spChg>
        <pc:spChg chg="add del">
          <ac:chgData name="Campbell, Jane" userId="df99c70a-e4df-46f9-b172-3449121fc7e7" providerId="ADAL" clId="{740B22BE-9461-42FF-B544-8A375E7710A7}" dt="2026-09-21T21:10:38.882" v="14517" actId="26606"/>
          <ac:spMkLst>
            <pc:docMk/>
            <pc:sldMk cId="1517091480" sldId="265"/>
            <ac:spMk id="13" creationId="{E914257E-1E2A-4AC7-89EC-1FB65C9C0A0D}"/>
          </ac:spMkLst>
        </pc:spChg>
        <pc:spChg chg="add del">
          <ac:chgData name="Campbell, Jane" userId="df99c70a-e4df-46f9-b172-3449121fc7e7" providerId="ADAL" clId="{740B22BE-9461-42FF-B544-8A375E7710A7}" dt="2026-09-21T21:10:38.882" v="14517" actId="26606"/>
          <ac:spMkLst>
            <pc:docMk/>
            <pc:sldMk cId="1517091480" sldId="265"/>
            <ac:spMk id="15" creationId="{03E1C8F1-97F5-489C-8308-958F09657254}"/>
          </ac:spMkLst>
        </pc:spChg>
        <pc:spChg chg="add del">
          <ac:chgData name="Campbell, Jane" userId="df99c70a-e4df-46f9-b172-3449121fc7e7" providerId="ADAL" clId="{740B22BE-9461-42FF-B544-8A375E7710A7}" dt="2026-09-21T21:10:38.882" v="14517" actId="26606"/>
          <ac:spMkLst>
            <pc:docMk/>
            <pc:sldMk cId="1517091480" sldId="265"/>
            <ac:spMk id="17" creationId="{DEB62645-D4DA-4E99-8344-B1536F63D108}"/>
          </ac:spMkLst>
        </pc:spChg>
        <pc:spChg chg="add del">
          <ac:chgData name="Campbell, Jane" userId="df99c70a-e4df-46f9-b172-3449121fc7e7" providerId="ADAL" clId="{740B22BE-9461-42FF-B544-8A375E7710A7}" dt="2026-09-21T21:10:39.990" v="14519" actId="26606"/>
          <ac:spMkLst>
            <pc:docMk/>
            <pc:sldMk cId="1517091480" sldId="265"/>
            <ac:spMk id="19" creationId="{F0DCC097-1DB8-4B6D-85D0-6FBA0E1CA4BA}"/>
          </ac:spMkLst>
        </pc:spChg>
        <pc:spChg chg="add del">
          <ac:chgData name="Campbell, Jane" userId="df99c70a-e4df-46f9-b172-3449121fc7e7" providerId="ADAL" clId="{740B22BE-9461-42FF-B544-8A375E7710A7}" dt="2026-09-21T21:10:39.990" v="14519" actId="26606"/>
          <ac:spMkLst>
            <pc:docMk/>
            <pc:sldMk cId="1517091480" sldId="265"/>
            <ac:spMk id="20" creationId="{E0B58608-23C8-4441-994D-C6823EEE1DB7}"/>
          </ac:spMkLst>
        </pc:spChg>
        <pc:spChg chg="add">
          <ac:chgData name="Campbell, Jane" userId="df99c70a-e4df-46f9-b172-3449121fc7e7" providerId="ADAL" clId="{740B22BE-9461-42FF-B544-8A375E7710A7}" dt="2026-09-21T21:10:40.027" v="14520" actId="26606"/>
          <ac:spMkLst>
            <pc:docMk/>
            <pc:sldMk cId="1517091480" sldId="265"/>
            <ac:spMk id="22" creationId="{E914257E-1E2A-4AC7-89EC-1FB65C9C0A0D}"/>
          </ac:spMkLst>
        </pc:spChg>
        <pc:spChg chg="add">
          <ac:chgData name="Campbell, Jane" userId="df99c70a-e4df-46f9-b172-3449121fc7e7" providerId="ADAL" clId="{740B22BE-9461-42FF-B544-8A375E7710A7}" dt="2026-09-21T21:10:40.027" v="14520" actId="26606"/>
          <ac:spMkLst>
            <pc:docMk/>
            <pc:sldMk cId="1517091480" sldId="265"/>
            <ac:spMk id="23" creationId="{03E1C8F1-97F5-489C-8308-958F09657254}"/>
          </ac:spMkLst>
        </pc:spChg>
        <pc:spChg chg="add">
          <ac:chgData name="Campbell, Jane" userId="df99c70a-e4df-46f9-b172-3449121fc7e7" providerId="ADAL" clId="{740B22BE-9461-42FF-B544-8A375E7710A7}" dt="2026-09-21T21:10:40.027" v="14520" actId="26606"/>
          <ac:spMkLst>
            <pc:docMk/>
            <pc:sldMk cId="1517091480" sldId="265"/>
            <ac:spMk id="24" creationId="{DEB62645-D4DA-4E99-8344-B1536F63D108}"/>
          </ac:spMkLst>
        </pc:spChg>
        <pc:picChg chg="del">
          <ac:chgData name="Campbell, Jane" userId="df99c70a-e4df-46f9-b172-3449121fc7e7" providerId="ADAL" clId="{740B22BE-9461-42FF-B544-8A375E7710A7}" dt="2026-09-21T19:46:07.637" v="9974" actId="478"/>
          <ac:picMkLst>
            <pc:docMk/>
            <pc:sldMk cId="1517091480" sldId="265"/>
            <ac:picMk id="7" creationId="{81CA15D6-D9FB-246D-9D45-BE8FFD522BFE}"/>
          </ac:picMkLst>
        </pc:picChg>
        <pc:picChg chg="add mod ord">
          <ac:chgData name="Campbell, Jane" userId="df99c70a-e4df-46f9-b172-3449121fc7e7" providerId="ADAL" clId="{740B22BE-9461-42FF-B544-8A375E7710A7}" dt="2026-09-21T21:42:14.649" v="17984" actId="962"/>
          <ac:picMkLst>
            <pc:docMk/>
            <pc:sldMk cId="1517091480" sldId="265"/>
            <ac:picMk id="8" creationId="{FAEB5699-B048-0F9F-EF0A-7880ACA0D995}"/>
          </ac:picMkLst>
        </pc:picChg>
      </pc:sldChg>
      <pc:sldChg chg="addSp delSp modSp add mod setBg modNotesTx">
        <pc:chgData name="Campbell, Jane" userId="df99c70a-e4df-46f9-b172-3449121fc7e7" providerId="ADAL" clId="{740B22BE-9461-42FF-B544-8A375E7710A7}" dt="2026-09-21T21:44:00.746" v="18634" actId="962"/>
        <pc:sldMkLst>
          <pc:docMk/>
          <pc:sldMk cId="3738843958" sldId="266"/>
        </pc:sldMkLst>
        <pc:spChg chg="mod">
          <ac:chgData name="Campbell, Jane" userId="df99c70a-e4df-46f9-b172-3449121fc7e7" providerId="ADAL" clId="{740B22BE-9461-42FF-B544-8A375E7710A7}" dt="2026-09-21T21:23:33.701" v="15374" actId="20577"/>
          <ac:spMkLst>
            <pc:docMk/>
            <pc:sldMk cId="3738843958" sldId="266"/>
            <ac:spMk id="2" creationId="{22A0DEFD-E498-8474-0287-FF2397676B8F}"/>
          </ac:spMkLst>
        </pc:spChg>
        <pc:spChg chg="mod ord">
          <ac:chgData name="Campbell, Jane" userId="df99c70a-e4df-46f9-b172-3449121fc7e7" providerId="ADAL" clId="{740B22BE-9461-42FF-B544-8A375E7710A7}" dt="2026-09-21T21:11:16.925" v="14525" actId="26606"/>
          <ac:spMkLst>
            <pc:docMk/>
            <pc:sldMk cId="3738843958" sldId="266"/>
            <ac:spMk id="4" creationId="{D7EEA16A-FF94-5CB2-8B07-56D0E7C987D5}"/>
          </ac:spMkLst>
        </pc:spChg>
        <pc:spChg chg="add del mod">
          <ac:chgData name="Campbell, Jane" userId="df99c70a-e4df-46f9-b172-3449121fc7e7" providerId="ADAL" clId="{740B22BE-9461-42FF-B544-8A375E7710A7}" dt="2026-09-21T19:50:00.934" v="10185" actId="931"/>
          <ac:spMkLst>
            <pc:docMk/>
            <pc:sldMk cId="3738843958" sldId="266"/>
            <ac:spMk id="5" creationId="{01C0087D-615A-612F-39CE-B6D7A72416FF}"/>
          </ac:spMkLst>
        </pc:spChg>
        <pc:spChg chg="add">
          <ac:chgData name="Campbell, Jane" userId="df99c70a-e4df-46f9-b172-3449121fc7e7" providerId="ADAL" clId="{740B22BE-9461-42FF-B544-8A375E7710A7}" dt="2026-09-21T21:11:16.925" v="14525" actId="26606"/>
          <ac:spMkLst>
            <pc:docMk/>
            <pc:sldMk cId="3738843958" sldId="266"/>
            <ac:spMk id="12" creationId="{E914257E-1E2A-4AC7-89EC-1FB65C9C0A0D}"/>
          </ac:spMkLst>
        </pc:spChg>
        <pc:spChg chg="add">
          <ac:chgData name="Campbell, Jane" userId="df99c70a-e4df-46f9-b172-3449121fc7e7" providerId="ADAL" clId="{740B22BE-9461-42FF-B544-8A375E7710A7}" dt="2026-09-21T21:11:16.925" v="14525" actId="26606"/>
          <ac:spMkLst>
            <pc:docMk/>
            <pc:sldMk cId="3738843958" sldId="266"/>
            <ac:spMk id="14" creationId="{03E1C8F1-97F5-489C-8308-958F09657254}"/>
          </ac:spMkLst>
        </pc:spChg>
        <pc:spChg chg="add">
          <ac:chgData name="Campbell, Jane" userId="df99c70a-e4df-46f9-b172-3449121fc7e7" providerId="ADAL" clId="{740B22BE-9461-42FF-B544-8A375E7710A7}" dt="2026-09-21T21:11:16.925" v="14525" actId="26606"/>
          <ac:spMkLst>
            <pc:docMk/>
            <pc:sldMk cId="3738843958" sldId="266"/>
            <ac:spMk id="16" creationId="{DEB62645-D4DA-4E99-8344-B1536F63D108}"/>
          </ac:spMkLst>
        </pc:spChg>
        <pc:picChg chg="add mod ord">
          <ac:chgData name="Campbell, Jane" userId="df99c70a-e4df-46f9-b172-3449121fc7e7" providerId="ADAL" clId="{740B22BE-9461-42FF-B544-8A375E7710A7}" dt="2026-09-21T21:44:00.746" v="18634" actId="962"/>
          <ac:picMkLst>
            <pc:docMk/>
            <pc:sldMk cId="3738843958" sldId="266"/>
            <ac:picMk id="7" creationId="{0386906E-9A91-65CF-9B17-50A6C2978F9D}"/>
          </ac:picMkLst>
        </pc:picChg>
        <pc:picChg chg="del">
          <ac:chgData name="Campbell, Jane" userId="df99c70a-e4df-46f9-b172-3449121fc7e7" providerId="ADAL" clId="{740B22BE-9461-42FF-B544-8A375E7710A7}" dt="2026-09-21T19:49:50.578" v="10184" actId="478"/>
          <ac:picMkLst>
            <pc:docMk/>
            <pc:sldMk cId="3738843958" sldId="266"/>
            <ac:picMk id="8" creationId="{0E695C95-59C7-AD01-F076-6D185E6C9672}"/>
          </ac:picMkLst>
        </pc:picChg>
      </pc:sldChg>
      <pc:sldChg chg="addSp delSp modSp add mod setBg modNotesTx">
        <pc:chgData name="Campbell, Jane" userId="df99c70a-e4df-46f9-b172-3449121fc7e7" providerId="ADAL" clId="{740B22BE-9461-42FF-B544-8A375E7710A7}" dt="2026-09-21T21:37:13.444" v="16177" actId="962"/>
        <pc:sldMkLst>
          <pc:docMk/>
          <pc:sldMk cId="198509477" sldId="267"/>
        </pc:sldMkLst>
        <pc:spChg chg="mod">
          <ac:chgData name="Campbell, Jane" userId="df99c70a-e4df-46f9-b172-3449121fc7e7" providerId="ADAL" clId="{740B22BE-9461-42FF-B544-8A375E7710A7}" dt="2026-09-21T21:04:48.812" v="14467" actId="403"/>
          <ac:spMkLst>
            <pc:docMk/>
            <pc:sldMk cId="198509477" sldId="267"/>
            <ac:spMk id="2" creationId="{A233DE94-6425-CB79-A8F8-42FF537EB0F8}"/>
          </ac:spMkLst>
        </pc:spChg>
        <pc:spChg chg="mod">
          <ac:chgData name="Campbell, Jane" userId="df99c70a-e4df-46f9-b172-3449121fc7e7" providerId="ADAL" clId="{740B22BE-9461-42FF-B544-8A375E7710A7}" dt="2026-09-21T21:17:29.175" v="15063" actId="20577"/>
          <ac:spMkLst>
            <pc:docMk/>
            <pc:sldMk cId="198509477" sldId="267"/>
            <ac:spMk id="3" creationId="{8C419A18-42FB-5EAA-F7F2-C31808B3BD1B}"/>
          </ac:spMkLst>
        </pc:spChg>
        <pc:spChg chg="mod ord">
          <ac:chgData name="Campbell, Jane" userId="df99c70a-e4df-46f9-b172-3449121fc7e7" providerId="ADAL" clId="{740B22BE-9461-42FF-B544-8A375E7710A7}" dt="2026-09-21T21:04:24.412" v="14458" actId="26606"/>
          <ac:spMkLst>
            <pc:docMk/>
            <pc:sldMk cId="198509477" sldId="267"/>
            <ac:spMk id="4" creationId="{4C0F4704-4F17-43B4-56D2-5CBA5F1A9CEA}"/>
          </ac:spMkLst>
        </pc:spChg>
        <pc:spChg chg="add del">
          <ac:chgData name="Campbell, Jane" userId="df99c70a-e4df-46f9-b172-3449121fc7e7" providerId="ADAL" clId="{740B22BE-9461-42FF-B544-8A375E7710A7}" dt="2026-09-21T21:04:22.367" v="14455" actId="26606"/>
          <ac:spMkLst>
            <pc:docMk/>
            <pc:sldMk cId="198509477" sldId="267"/>
            <ac:spMk id="13" creationId="{385E1BDC-A9B0-4A87-82E3-F3187F69A802}"/>
          </ac:spMkLst>
        </pc:spChg>
        <pc:spChg chg="add del">
          <ac:chgData name="Campbell, Jane" userId="df99c70a-e4df-46f9-b172-3449121fc7e7" providerId="ADAL" clId="{740B22BE-9461-42FF-B544-8A375E7710A7}" dt="2026-09-21T21:04:22.367" v="14455" actId="26606"/>
          <ac:spMkLst>
            <pc:docMk/>
            <pc:sldMk cId="198509477" sldId="267"/>
            <ac:spMk id="15" creationId="{0990C621-3B8B-4820-8328-D47EF7CE823C}"/>
          </ac:spMkLst>
        </pc:spChg>
        <pc:spChg chg="add del">
          <ac:chgData name="Campbell, Jane" userId="df99c70a-e4df-46f9-b172-3449121fc7e7" providerId="ADAL" clId="{740B22BE-9461-42FF-B544-8A375E7710A7}" dt="2026-09-21T21:04:22.367" v="14455" actId="26606"/>
          <ac:spMkLst>
            <pc:docMk/>
            <pc:sldMk cId="198509477" sldId="267"/>
            <ac:spMk id="17" creationId="{C1A2385B-1D2A-4E17-84FA-6CB7F0AAE473}"/>
          </ac:spMkLst>
        </pc:spChg>
        <pc:spChg chg="add del">
          <ac:chgData name="Campbell, Jane" userId="df99c70a-e4df-46f9-b172-3449121fc7e7" providerId="ADAL" clId="{740B22BE-9461-42FF-B544-8A375E7710A7}" dt="2026-09-21T21:04:22.367" v="14455" actId="26606"/>
          <ac:spMkLst>
            <pc:docMk/>
            <pc:sldMk cId="198509477" sldId="267"/>
            <ac:spMk id="19" creationId="{5E791F2F-79DB-4CC0-9FA1-001E3E91E8B7}"/>
          </ac:spMkLst>
        </pc:spChg>
        <pc:spChg chg="add del">
          <ac:chgData name="Campbell, Jane" userId="df99c70a-e4df-46f9-b172-3449121fc7e7" providerId="ADAL" clId="{740B22BE-9461-42FF-B544-8A375E7710A7}" dt="2026-09-21T21:04:24.404" v="14457" actId="26606"/>
          <ac:spMkLst>
            <pc:docMk/>
            <pc:sldMk cId="198509477" sldId="267"/>
            <ac:spMk id="21" creationId="{96646FC9-C66D-4EC7-8310-0DD4ACC49C6C}"/>
          </ac:spMkLst>
        </pc:spChg>
        <pc:spChg chg="add del">
          <ac:chgData name="Campbell, Jane" userId="df99c70a-e4df-46f9-b172-3449121fc7e7" providerId="ADAL" clId="{740B22BE-9461-42FF-B544-8A375E7710A7}" dt="2026-09-21T21:04:24.404" v="14457" actId="26606"/>
          <ac:spMkLst>
            <pc:docMk/>
            <pc:sldMk cId="198509477" sldId="267"/>
            <ac:spMk id="22" creationId="{A3473CF9-37EB-43E7-89EF-D2D1C53D1DAC}"/>
          </ac:spMkLst>
        </pc:spChg>
        <pc:spChg chg="add del">
          <ac:chgData name="Campbell, Jane" userId="df99c70a-e4df-46f9-b172-3449121fc7e7" providerId="ADAL" clId="{740B22BE-9461-42FF-B544-8A375E7710A7}" dt="2026-09-21T21:04:24.404" v="14457" actId="26606"/>
          <ac:spMkLst>
            <pc:docMk/>
            <pc:sldMk cId="198509477" sldId="267"/>
            <ac:spMk id="23" creationId="{586B4EF9-43BA-4655-A6FF-1D8E21574C95}"/>
          </ac:spMkLst>
        </pc:spChg>
        <pc:spChg chg="add">
          <ac:chgData name="Campbell, Jane" userId="df99c70a-e4df-46f9-b172-3449121fc7e7" providerId="ADAL" clId="{740B22BE-9461-42FF-B544-8A375E7710A7}" dt="2026-09-21T21:04:24.412" v="14458" actId="26606"/>
          <ac:spMkLst>
            <pc:docMk/>
            <pc:sldMk cId="198509477" sldId="267"/>
            <ac:spMk id="25" creationId="{385E1BDC-A9B0-4A87-82E3-F3187F69A802}"/>
          </ac:spMkLst>
        </pc:spChg>
        <pc:spChg chg="add">
          <ac:chgData name="Campbell, Jane" userId="df99c70a-e4df-46f9-b172-3449121fc7e7" providerId="ADAL" clId="{740B22BE-9461-42FF-B544-8A375E7710A7}" dt="2026-09-21T21:04:24.412" v="14458" actId="26606"/>
          <ac:spMkLst>
            <pc:docMk/>
            <pc:sldMk cId="198509477" sldId="267"/>
            <ac:spMk id="26" creationId="{0990C621-3B8B-4820-8328-D47EF7CE823C}"/>
          </ac:spMkLst>
        </pc:spChg>
        <pc:spChg chg="add">
          <ac:chgData name="Campbell, Jane" userId="df99c70a-e4df-46f9-b172-3449121fc7e7" providerId="ADAL" clId="{740B22BE-9461-42FF-B544-8A375E7710A7}" dt="2026-09-21T21:04:24.412" v="14458" actId="26606"/>
          <ac:spMkLst>
            <pc:docMk/>
            <pc:sldMk cId="198509477" sldId="267"/>
            <ac:spMk id="27" creationId="{C1A2385B-1D2A-4E17-84FA-6CB7F0AAE473}"/>
          </ac:spMkLst>
        </pc:spChg>
        <pc:spChg chg="add">
          <ac:chgData name="Campbell, Jane" userId="df99c70a-e4df-46f9-b172-3449121fc7e7" providerId="ADAL" clId="{740B22BE-9461-42FF-B544-8A375E7710A7}" dt="2026-09-21T21:04:24.412" v="14458" actId="26606"/>
          <ac:spMkLst>
            <pc:docMk/>
            <pc:sldMk cId="198509477" sldId="267"/>
            <ac:spMk id="28" creationId="{5E791F2F-79DB-4CC0-9FA1-001E3E91E8B7}"/>
          </ac:spMkLst>
        </pc:spChg>
        <pc:picChg chg="add mod modCrop">
          <ac:chgData name="Campbell, Jane" userId="df99c70a-e4df-46f9-b172-3449121fc7e7" providerId="ADAL" clId="{740B22BE-9461-42FF-B544-8A375E7710A7}" dt="2026-09-21T21:37:13.444" v="16177" actId="962"/>
          <ac:picMkLst>
            <pc:docMk/>
            <pc:sldMk cId="198509477" sldId="267"/>
            <ac:picMk id="6" creationId="{56B82B1A-4F12-E2C4-7176-B7E3A5C23D9D}"/>
          </ac:picMkLst>
        </pc:picChg>
        <pc:picChg chg="add mod">
          <ac:chgData name="Campbell, Jane" userId="df99c70a-e4df-46f9-b172-3449121fc7e7" providerId="ADAL" clId="{740B22BE-9461-42FF-B544-8A375E7710A7}" dt="2026-09-21T21:37:04.835" v="16161" actId="962"/>
          <ac:picMkLst>
            <pc:docMk/>
            <pc:sldMk cId="198509477" sldId="267"/>
            <ac:picMk id="8" creationId="{DCA62F49-99A0-7307-5D29-136DF2CDFC85}"/>
          </ac:picMkLst>
        </pc:picChg>
      </pc:sldChg>
      <pc:sldChg chg="addSp delSp modSp add del mod">
        <pc:chgData name="Campbell, Jane" userId="df99c70a-e4df-46f9-b172-3449121fc7e7" providerId="ADAL" clId="{740B22BE-9461-42FF-B544-8A375E7710A7}" dt="2026-09-21T20:37:39.064" v="14116" actId="2696"/>
        <pc:sldMkLst>
          <pc:docMk/>
          <pc:sldMk cId="2704721397" sldId="267"/>
        </pc:sldMkLst>
        <pc:spChg chg="add del mod">
          <ac:chgData name="Campbell, Jane" userId="df99c70a-e4df-46f9-b172-3449121fc7e7" providerId="ADAL" clId="{740B22BE-9461-42FF-B544-8A375E7710A7}" dt="2026-09-21T19:50:29.011" v="10192" actId="931"/>
          <ac:spMkLst>
            <pc:docMk/>
            <pc:sldMk cId="2704721397" sldId="267"/>
            <ac:spMk id="5" creationId="{BC409AD8-DBE7-BEAA-AC2A-A2832F360E3E}"/>
          </ac:spMkLst>
        </pc:spChg>
        <pc:picChg chg="del">
          <ac:chgData name="Campbell, Jane" userId="df99c70a-e4df-46f9-b172-3449121fc7e7" providerId="ADAL" clId="{740B22BE-9461-42FF-B544-8A375E7710A7}" dt="2026-09-21T19:50:18.254" v="10191" actId="478"/>
          <ac:picMkLst>
            <pc:docMk/>
            <pc:sldMk cId="2704721397" sldId="267"/>
            <ac:picMk id="7" creationId="{A9A328DD-A541-FC11-705A-AB15AEEE43B5}"/>
          </ac:picMkLst>
        </pc:picChg>
        <pc:picChg chg="add mod ord">
          <ac:chgData name="Campbell, Jane" userId="df99c70a-e4df-46f9-b172-3449121fc7e7" providerId="ADAL" clId="{740B22BE-9461-42FF-B544-8A375E7710A7}" dt="2026-09-21T19:50:38.457" v="10195" actId="1076"/>
          <ac:picMkLst>
            <pc:docMk/>
            <pc:sldMk cId="2704721397" sldId="267"/>
            <ac:picMk id="8" creationId="{445C5932-6BD3-A690-F683-1563D9D7C538}"/>
          </ac:picMkLst>
        </pc:picChg>
      </pc:sldChg>
      <pc:sldChg chg="modSp add mod modNotesTx">
        <pc:chgData name="Campbell, Jane" userId="df99c70a-e4df-46f9-b172-3449121fc7e7" providerId="ADAL" clId="{740B22BE-9461-42FF-B544-8A375E7710A7}" dt="2026-09-21T21:37:58.671" v="16450" actId="962"/>
        <pc:sldMkLst>
          <pc:docMk/>
          <pc:sldMk cId="1775219962" sldId="268"/>
        </pc:sldMkLst>
        <pc:spChg chg="mod">
          <ac:chgData name="Campbell, Jane" userId="df99c70a-e4df-46f9-b172-3449121fc7e7" providerId="ADAL" clId="{740B22BE-9461-42FF-B544-8A375E7710A7}" dt="2026-09-21T21:21:39.143" v="15250" actId="20577"/>
          <ac:spMkLst>
            <pc:docMk/>
            <pc:sldMk cId="1775219962" sldId="268"/>
            <ac:spMk id="3" creationId="{1BE0F7BE-8A42-53A5-F05A-C2A263545FB7}"/>
          </ac:spMkLst>
        </pc:spChg>
        <pc:picChg chg="mod">
          <ac:chgData name="Campbell, Jane" userId="df99c70a-e4df-46f9-b172-3449121fc7e7" providerId="ADAL" clId="{740B22BE-9461-42FF-B544-8A375E7710A7}" dt="2026-09-21T21:37:58.671" v="16450" actId="962"/>
          <ac:picMkLst>
            <pc:docMk/>
            <pc:sldMk cId="1775219962" sldId="268"/>
            <ac:picMk id="6" creationId="{EA3675B2-2BD1-95B9-8D92-422A304B48A3}"/>
          </ac:picMkLst>
        </pc:picChg>
      </pc:sldChg>
      <pc:sldChg chg="new del">
        <pc:chgData name="Campbell, Jane" userId="df99c70a-e4df-46f9-b172-3449121fc7e7" providerId="ADAL" clId="{740B22BE-9461-42FF-B544-8A375E7710A7}" dt="2026-09-21T21:59:46.793" v="18754" actId="2696"/>
        <pc:sldMkLst>
          <pc:docMk/>
          <pc:sldMk cId="1720174523" sldId="2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175E4C-960C-4ECC-81D0-1A221FDA4835}"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9AB7B5-1660-4123-981B-ED6760DDAC35}" type="slidenum">
              <a:rPr lang="en-US" smtClean="0"/>
              <a:t>‹#›</a:t>
            </a:fld>
            <a:endParaRPr lang="en-US"/>
          </a:p>
        </p:txBody>
      </p:sp>
    </p:spTree>
    <p:extLst>
      <p:ext uri="{BB962C8B-B14F-4D97-AF65-F5344CB8AC3E}">
        <p14:creationId xmlns:p14="http://schemas.microsoft.com/office/powerpoint/2010/main" val="783057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Photograph taken by the author.</a:t>
            </a:r>
          </a:p>
          <a:p>
            <a:endParaRPr lang="en-US" dirty="0"/>
          </a:p>
        </p:txBody>
      </p:sp>
      <p:sp>
        <p:nvSpPr>
          <p:cNvPr id="4" name="Slide Number Placeholder 3"/>
          <p:cNvSpPr>
            <a:spLocks noGrp="1"/>
          </p:cNvSpPr>
          <p:nvPr>
            <p:ph type="sldNum" sz="quarter" idx="5"/>
          </p:nvPr>
        </p:nvSpPr>
        <p:spPr/>
        <p:txBody>
          <a:bodyPr/>
          <a:lstStyle/>
          <a:p>
            <a:fld id="{879AB7B5-1660-4123-981B-ED6760DDAC35}" type="slidenum">
              <a:rPr lang="en-US" smtClean="0"/>
              <a:t>1</a:t>
            </a:fld>
            <a:endParaRPr lang="en-US"/>
          </a:p>
        </p:txBody>
      </p:sp>
    </p:spTree>
    <p:extLst>
      <p:ext uri="{BB962C8B-B14F-4D97-AF65-F5344CB8AC3E}">
        <p14:creationId xmlns:p14="http://schemas.microsoft.com/office/powerpoint/2010/main" val="1993516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Photographs courtesy of CSBSJU Marketing and Communications.</a:t>
            </a:r>
          </a:p>
        </p:txBody>
      </p:sp>
      <p:sp>
        <p:nvSpPr>
          <p:cNvPr id="4" name="Slide Number Placeholder 3"/>
          <p:cNvSpPr>
            <a:spLocks noGrp="1"/>
          </p:cNvSpPr>
          <p:nvPr>
            <p:ph type="sldNum" sz="quarter" idx="5"/>
          </p:nvPr>
        </p:nvSpPr>
        <p:spPr/>
        <p:txBody>
          <a:bodyPr/>
          <a:lstStyle/>
          <a:p>
            <a:fld id="{879AB7B5-1660-4123-981B-ED6760DDAC35}" type="slidenum">
              <a:rPr lang="en-US" smtClean="0"/>
              <a:t>2</a:t>
            </a:fld>
            <a:endParaRPr lang="en-US"/>
          </a:p>
        </p:txBody>
      </p:sp>
    </p:spTree>
    <p:extLst>
      <p:ext uri="{BB962C8B-B14F-4D97-AF65-F5344CB8AC3E}">
        <p14:creationId xmlns:p14="http://schemas.microsoft.com/office/powerpoint/2010/main" val="2410301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F479B-565D-B95D-BF32-D7B9DEEA8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4A97B-16AF-B963-1A61-66A42DDD6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015347-18AE-73D8-A747-547E2925DD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55D455-29BE-D9BE-71D0-295A7E972718}"/>
              </a:ext>
            </a:extLst>
          </p:cNvPr>
          <p:cNvSpPr>
            <a:spLocks noGrp="1"/>
          </p:cNvSpPr>
          <p:nvPr>
            <p:ph type="sldNum" sz="quarter" idx="5"/>
          </p:nvPr>
        </p:nvSpPr>
        <p:spPr/>
        <p:txBody>
          <a:bodyPr/>
          <a:lstStyle/>
          <a:p>
            <a:fld id="{879AB7B5-1660-4123-981B-ED6760DDAC35}" type="slidenum">
              <a:rPr lang="en-US" smtClean="0"/>
              <a:t>3</a:t>
            </a:fld>
            <a:endParaRPr lang="en-US"/>
          </a:p>
        </p:txBody>
      </p:sp>
    </p:spTree>
    <p:extLst>
      <p:ext uri="{BB962C8B-B14F-4D97-AF65-F5344CB8AC3E}">
        <p14:creationId xmlns:p14="http://schemas.microsoft.com/office/powerpoint/2010/main" val="2589026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Photograph taken by the author.</a:t>
            </a:r>
          </a:p>
          <a:p>
            <a:endParaRPr lang="en-US" dirty="0"/>
          </a:p>
        </p:txBody>
      </p:sp>
      <p:sp>
        <p:nvSpPr>
          <p:cNvPr id="4" name="Slide Number Placeholder 3"/>
          <p:cNvSpPr>
            <a:spLocks noGrp="1"/>
          </p:cNvSpPr>
          <p:nvPr>
            <p:ph type="sldNum" sz="quarter" idx="5"/>
          </p:nvPr>
        </p:nvSpPr>
        <p:spPr/>
        <p:txBody>
          <a:bodyPr/>
          <a:lstStyle/>
          <a:p>
            <a:fld id="{879AB7B5-1660-4123-981B-ED6760DDAC35}" type="slidenum">
              <a:rPr lang="en-US" smtClean="0"/>
              <a:t>4</a:t>
            </a:fld>
            <a:endParaRPr lang="en-US"/>
          </a:p>
        </p:txBody>
      </p:sp>
    </p:spTree>
    <p:extLst>
      <p:ext uri="{BB962C8B-B14F-4D97-AF65-F5344CB8AC3E}">
        <p14:creationId xmlns:p14="http://schemas.microsoft.com/office/powerpoint/2010/main" val="2855139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9AB7B5-1660-4123-981B-ED6760DDAC35}" type="slidenum">
              <a:rPr lang="en-US" smtClean="0"/>
              <a:t>5</a:t>
            </a:fld>
            <a:endParaRPr lang="en-US"/>
          </a:p>
        </p:txBody>
      </p:sp>
    </p:spTree>
    <p:extLst>
      <p:ext uri="{BB962C8B-B14F-4D97-AF65-F5344CB8AC3E}">
        <p14:creationId xmlns:p14="http://schemas.microsoft.com/office/powerpoint/2010/main" val="3974612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A8908-4C42-04EE-6F2B-1A99D491B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3743E-42C8-2998-B6A7-1FBD09EA20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DDD8A-E5CD-A49F-3CF8-E7F2CFBB6E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0E0CA9-C83F-24AA-C8AF-77B0432D37BD}"/>
              </a:ext>
            </a:extLst>
          </p:cNvPr>
          <p:cNvSpPr>
            <a:spLocks noGrp="1"/>
          </p:cNvSpPr>
          <p:nvPr>
            <p:ph type="sldNum" sz="quarter" idx="5"/>
          </p:nvPr>
        </p:nvSpPr>
        <p:spPr/>
        <p:txBody>
          <a:bodyPr/>
          <a:lstStyle/>
          <a:p>
            <a:fld id="{879AB7B5-1660-4123-981B-ED6760DDAC35}" type="slidenum">
              <a:rPr lang="en-US" smtClean="0"/>
              <a:t>6</a:t>
            </a:fld>
            <a:endParaRPr lang="en-US"/>
          </a:p>
        </p:txBody>
      </p:sp>
    </p:spTree>
    <p:extLst>
      <p:ext uri="{BB962C8B-B14F-4D97-AF65-F5344CB8AC3E}">
        <p14:creationId xmlns:p14="http://schemas.microsoft.com/office/powerpoint/2010/main" val="1891872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Photograph taken by the author.</a:t>
            </a:r>
          </a:p>
          <a:p>
            <a:endParaRPr lang="en-US" dirty="0"/>
          </a:p>
        </p:txBody>
      </p:sp>
      <p:sp>
        <p:nvSpPr>
          <p:cNvPr id="4" name="Slide Number Placeholder 3"/>
          <p:cNvSpPr>
            <a:spLocks noGrp="1"/>
          </p:cNvSpPr>
          <p:nvPr>
            <p:ph type="sldNum" sz="quarter" idx="5"/>
          </p:nvPr>
        </p:nvSpPr>
        <p:spPr/>
        <p:txBody>
          <a:bodyPr/>
          <a:lstStyle/>
          <a:p>
            <a:fld id="{879AB7B5-1660-4123-981B-ED6760DDAC35}" type="slidenum">
              <a:rPr lang="en-US" smtClean="0"/>
              <a:t>7</a:t>
            </a:fld>
            <a:endParaRPr lang="en-US"/>
          </a:p>
        </p:txBody>
      </p:sp>
    </p:spTree>
    <p:extLst>
      <p:ext uri="{BB962C8B-B14F-4D97-AF65-F5344CB8AC3E}">
        <p14:creationId xmlns:p14="http://schemas.microsoft.com/office/powerpoint/2010/main" val="2548370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CF5FB-C45C-84B6-697F-ABDA096F1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B3962-942C-DD27-6CAF-536877B2D2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DE002-30F4-8085-B415-5AABFC174193}"/>
              </a:ext>
            </a:extLst>
          </p:cNvPr>
          <p:cNvSpPr>
            <a:spLocks noGrp="1"/>
          </p:cNvSpPr>
          <p:nvPr>
            <p:ph type="body" idx="1"/>
          </p:nvPr>
        </p:nvSpPr>
        <p:spPr/>
        <p:txBody>
          <a:bodyPr/>
          <a:lstStyle/>
          <a:p>
            <a:r>
              <a:rPr lang="en-US" dirty="0"/>
              <a:t>Slide used with permission from students.</a:t>
            </a:r>
          </a:p>
        </p:txBody>
      </p:sp>
      <p:sp>
        <p:nvSpPr>
          <p:cNvPr id="4" name="Slide Number Placeholder 3">
            <a:extLst>
              <a:ext uri="{FF2B5EF4-FFF2-40B4-BE49-F238E27FC236}">
                <a16:creationId xmlns:a16="http://schemas.microsoft.com/office/drawing/2014/main" id="{6FE49D9E-815A-9F55-CFD7-88BEBE97312F}"/>
              </a:ext>
            </a:extLst>
          </p:cNvPr>
          <p:cNvSpPr>
            <a:spLocks noGrp="1"/>
          </p:cNvSpPr>
          <p:nvPr>
            <p:ph type="sldNum" sz="quarter" idx="5"/>
          </p:nvPr>
        </p:nvSpPr>
        <p:spPr/>
        <p:txBody>
          <a:bodyPr/>
          <a:lstStyle/>
          <a:p>
            <a:fld id="{879AB7B5-1660-4123-981B-ED6760DDAC35}" type="slidenum">
              <a:rPr lang="en-US" smtClean="0"/>
              <a:t>8</a:t>
            </a:fld>
            <a:endParaRPr lang="en-US"/>
          </a:p>
        </p:txBody>
      </p:sp>
    </p:spTree>
    <p:extLst>
      <p:ext uri="{BB962C8B-B14F-4D97-AF65-F5344CB8AC3E}">
        <p14:creationId xmlns:p14="http://schemas.microsoft.com/office/powerpoint/2010/main" val="1069275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CA71A-7AF2-504D-1E12-C420F5493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3774F-50E1-40F9-4ADC-1263287B0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C76CA-AB88-7877-1594-0538921C48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used with permission from students.</a:t>
            </a:r>
          </a:p>
          <a:p>
            <a:endParaRPr lang="en-US" dirty="0"/>
          </a:p>
        </p:txBody>
      </p:sp>
      <p:sp>
        <p:nvSpPr>
          <p:cNvPr id="4" name="Slide Number Placeholder 3">
            <a:extLst>
              <a:ext uri="{FF2B5EF4-FFF2-40B4-BE49-F238E27FC236}">
                <a16:creationId xmlns:a16="http://schemas.microsoft.com/office/drawing/2014/main" id="{022FEBF2-2FF3-A213-D773-94914C8E50BA}"/>
              </a:ext>
            </a:extLst>
          </p:cNvPr>
          <p:cNvSpPr>
            <a:spLocks noGrp="1"/>
          </p:cNvSpPr>
          <p:nvPr>
            <p:ph type="sldNum" sz="quarter" idx="5"/>
          </p:nvPr>
        </p:nvSpPr>
        <p:spPr/>
        <p:txBody>
          <a:bodyPr/>
          <a:lstStyle/>
          <a:p>
            <a:fld id="{879AB7B5-1660-4123-981B-ED6760DDAC35}" type="slidenum">
              <a:rPr lang="en-US" smtClean="0"/>
              <a:t>9</a:t>
            </a:fld>
            <a:endParaRPr lang="en-US"/>
          </a:p>
        </p:txBody>
      </p:sp>
    </p:spTree>
    <p:extLst>
      <p:ext uri="{BB962C8B-B14F-4D97-AF65-F5344CB8AC3E}">
        <p14:creationId xmlns:p14="http://schemas.microsoft.com/office/powerpoint/2010/main" val="3926487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810A4-FE1C-2D4C-7023-81A327CAD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CAB93-7246-6512-18CB-309C94F844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E40D3-70A8-0D0B-B48B-54799D52F7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used with permission from students.</a:t>
            </a:r>
          </a:p>
          <a:p>
            <a:endParaRPr lang="en-US" dirty="0"/>
          </a:p>
        </p:txBody>
      </p:sp>
      <p:sp>
        <p:nvSpPr>
          <p:cNvPr id="4" name="Slide Number Placeholder 3">
            <a:extLst>
              <a:ext uri="{FF2B5EF4-FFF2-40B4-BE49-F238E27FC236}">
                <a16:creationId xmlns:a16="http://schemas.microsoft.com/office/drawing/2014/main" id="{BCFFFE18-5DF9-3CA6-45EA-8B72B4CEAB27}"/>
              </a:ext>
            </a:extLst>
          </p:cNvPr>
          <p:cNvSpPr>
            <a:spLocks noGrp="1"/>
          </p:cNvSpPr>
          <p:nvPr>
            <p:ph type="sldNum" sz="quarter" idx="5"/>
          </p:nvPr>
        </p:nvSpPr>
        <p:spPr/>
        <p:txBody>
          <a:bodyPr/>
          <a:lstStyle/>
          <a:p>
            <a:fld id="{879AB7B5-1660-4123-981B-ED6760DDAC35}" type="slidenum">
              <a:rPr lang="en-US" smtClean="0"/>
              <a:t>10</a:t>
            </a:fld>
            <a:endParaRPr lang="en-US"/>
          </a:p>
        </p:txBody>
      </p:sp>
    </p:spTree>
    <p:extLst>
      <p:ext uri="{BB962C8B-B14F-4D97-AF65-F5344CB8AC3E}">
        <p14:creationId xmlns:p14="http://schemas.microsoft.com/office/powerpoint/2010/main" val="2261200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Photograph taken by the author.</a:t>
            </a:r>
          </a:p>
        </p:txBody>
      </p:sp>
      <p:sp>
        <p:nvSpPr>
          <p:cNvPr id="4" name="Slide Number Placeholder 3"/>
          <p:cNvSpPr>
            <a:spLocks noGrp="1"/>
          </p:cNvSpPr>
          <p:nvPr>
            <p:ph type="sldNum" sz="quarter" idx="5"/>
          </p:nvPr>
        </p:nvSpPr>
        <p:spPr/>
        <p:txBody>
          <a:bodyPr/>
          <a:lstStyle/>
          <a:p>
            <a:fld id="{879AB7B5-1660-4123-981B-ED6760DDAC35}" type="slidenum">
              <a:rPr lang="en-US" smtClean="0"/>
              <a:t>11</a:t>
            </a:fld>
            <a:endParaRPr lang="en-US"/>
          </a:p>
        </p:txBody>
      </p:sp>
    </p:spTree>
    <p:extLst>
      <p:ext uri="{BB962C8B-B14F-4D97-AF65-F5344CB8AC3E}">
        <p14:creationId xmlns:p14="http://schemas.microsoft.com/office/powerpoint/2010/main" val="2920015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Photograph taken by the author.</a:t>
            </a:r>
          </a:p>
        </p:txBody>
      </p:sp>
      <p:sp>
        <p:nvSpPr>
          <p:cNvPr id="4" name="Slide Number Placeholder 3"/>
          <p:cNvSpPr>
            <a:spLocks noGrp="1"/>
          </p:cNvSpPr>
          <p:nvPr>
            <p:ph type="sldNum" sz="quarter" idx="5"/>
          </p:nvPr>
        </p:nvSpPr>
        <p:spPr/>
        <p:txBody>
          <a:bodyPr/>
          <a:lstStyle/>
          <a:p>
            <a:fld id="{879AB7B5-1660-4123-981B-ED6760DDAC35}" type="slidenum">
              <a:rPr lang="en-US" smtClean="0"/>
              <a:t>12</a:t>
            </a:fld>
            <a:endParaRPr lang="en-US"/>
          </a:p>
        </p:txBody>
      </p:sp>
    </p:spTree>
    <p:extLst>
      <p:ext uri="{BB962C8B-B14F-4D97-AF65-F5344CB8AC3E}">
        <p14:creationId xmlns:p14="http://schemas.microsoft.com/office/powerpoint/2010/main" val="603701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1990AB-D108-4A7E-BDEC-193406466531}"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5057B8-84D2-483A-8FA1-960D046C29E3}"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A56525-803F-4441-9F4A-ECF578C5055D}"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6F7437D-2FE2-4029-98B9-C058FB08245F}"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595E32-91D7-4CA0-B4D2-CDBF58A4474C}" type="datetime1">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F26EA4-CAFC-438A-93A6-0F871BE44C38}" type="datetime1">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A31411-1792-47C1-998C-4BEEAFF33621}" type="datetime1">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29859E-9324-4CDF-82BA-61553D402889}"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320446-C773-4FAF-B980-78449CB42B76}" type="datetime1">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251DD8-CE0B-4B63-8569-FE51AFA79182}"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6DC41-00F5-4FD7-931F-1B6CE5BE5FC9}" type="datetime1">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7EA9EF-50AF-45F5-9E65-42CAD4E38B20}" type="datetime1">
              <a:rPr lang="en-US" smtClean="0"/>
              <a:t>9/21/2026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Freeform: Shape 29">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2" name="Freeform: Shape 31">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7980" y="1122363"/>
            <a:ext cx="4359195" cy="3204134"/>
          </a:xfrm>
        </p:spPr>
        <p:txBody>
          <a:bodyPr vert="horz" lIns="91440" tIns="45720" rIns="91440" bIns="45720" rtlCol="0" anchor="b">
            <a:normAutofit fontScale="90000"/>
          </a:bodyPr>
          <a:lstStyle/>
          <a:p>
            <a:pPr algn="l"/>
            <a:r>
              <a:rPr lang="en-US" sz="4400" b="1" dirty="0">
                <a:highlight>
                  <a:srgbClr val="FFFFFF"/>
                </a:highlight>
                <a:latin typeface="Helvetica" panose="020B0604020202020204" pitchFamily="34" charset="0"/>
                <a:cs typeface="Helvetica" panose="020B0604020202020204" pitchFamily="34" charset="0"/>
              </a:rPr>
              <a:t>The Zambia Health Data Project:</a:t>
            </a:r>
            <a:br>
              <a:rPr lang="en-US" sz="3700" dirty="0">
                <a:highlight>
                  <a:srgbClr val="FFFFFF"/>
                </a:highlight>
                <a:latin typeface="Helvetica" panose="020B0604020202020204" pitchFamily="34" charset="0"/>
                <a:cs typeface="Helvetica" panose="020B0604020202020204" pitchFamily="34" charset="0"/>
              </a:rPr>
            </a:br>
            <a:r>
              <a:rPr lang="en-US" sz="3100" dirty="0">
                <a:highlight>
                  <a:srgbClr val="FFFFFF"/>
                </a:highlight>
                <a:latin typeface="Helvetica" panose="020B0604020202020204" pitchFamily="34" charset="0"/>
                <a:cs typeface="Helvetica" panose="020B0604020202020204" pitchFamily="34" charset="0"/>
              </a:rPr>
              <a:t>Embedding Data Literacy in a Global Health Study Abroad Course</a:t>
            </a:r>
            <a:endParaRPr lang="en-US" sz="3700"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477980" y="4689825"/>
            <a:ext cx="3911139" cy="2091624"/>
          </a:xfrm>
        </p:spPr>
        <p:txBody>
          <a:bodyPr vert="horz" lIns="91440" tIns="45720" rIns="91440" bIns="45720" rtlCol="0">
            <a:noAutofit/>
          </a:bodyPr>
          <a:lstStyle/>
          <a:p>
            <a:pPr algn="l"/>
            <a:r>
              <a:rPr lang="en-US" b="1" dirty="0">
                <a:latin typeface="Helvetica" panose="020B0604020202020204" pitchFamily="34" charset="0"/>
                <a:cs typeface="Helvetica" panose="020B0604020202020204" pitchFamily="34" charset="0"/>
              </a:rPr>
              <a:t>Jane Campbell (she/her)</a:t>
            </a:r>
          </a:p>
          <a:p>
            <a:pPr algn="l"/>
            <a:r>
              <a:rPr lang="en-US" dirty="0">
                <a:latin typeface="Helvetica" panose="020B0604020202020204" pitchFamily="34" charset="0"/>
                <a:cs typeface="Helvetica" panose="020B0604020202020204" pitchFamily="34" charset="0"/>
              </a:rPr>
              <a:t>Social Sciences and Data Literacy Librarian</a:t>
            </a:r>
          </a:p>
          <a:p>
            <a:pPr algn="l"/>
            <a:r>
              <a:rPr lang="en-US" dirty="0">
                <a:latin typeface="Helvetica" panose="020B0604020202020204" pitchFamily="34" charset="0"/>
                <a:cs typeface="Helvetica" panose="020B0604020202020204" pitchFamily="34" charset="0"/>
              </a:rPr>
              <a:t>College of Saint Benedict &amp; Saint John's University </a:t>
            </a:r>
          </a:p>
        </p:txBody>
      </p:sp>
      <p:sp>
        <p:nvSpPr>
          <p:cNvPr id="34" name="Rectangle 3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B2B35EE-5AA8-AA2A-5414-B3AB57F140E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161"/>
          <a:stretch>
            <a:fillRect/>
          </a:stretch>
        </p:blipFill>
        <p:spPr>
          <a:xfrm>
            <a:off x="5414356" y="896978"/>
            <a:ext cx="6408836" cy="4912791"/>
          </a:xfrm>
          <a:prstGeom prst="rect">
            <a:avLst/>
          </a:prstGeom>
        </p:spPr>
      </p:pic>
      <p:sp>
        <p:nvSpPr>
          <p:cNvPr id="4" name="Slide Number Placeholder 3">
            <a:extLst>
              <a:ext uri="{FF2B5EF4-FFF2-40B4-BE49-F238E27FC236}">
                <a16:creationId xmlns:a16="http://schemas.microsoft.com/office/drawing/2014/main" id="{587EAA94-3BFB-48C4-EF8A-18B754A12D23}"/>
              </a:ext>
            </a:extLst>
          </p:cNvPr>
          <p:cNvSpPr>
            <a:spLocks noGrp="1"/>
          </p:cNvSpPr>
          <p:nvPr>
            <p:ph type="sldNum" sz="quarter" idx="12"/>
          </p:nvPr>
        </p:nvSpPr>
        <p:spPr>
          <a:xfrm>
            <a:off x="9847810" y="6356350"/>
            <a:ext cx="1505989" cy="365125"/>
          </a:xfrm>
        </p:spPr>
        <p:txBody>
          <a:bodyPr vert="horz" lIns="91440" tIns="45720" rIns="91440" bIns="45720" rtlCol="0">
            <a:normAutofit/>
          </a:bodyPr>
          <a:lstStyle/>
          <a:p>
            <a:pPr>
              <a:spcAft>
                <a:spcPts val="600"/>
              </a:spcAft>
              <a:defRPr/>
            </a:pPr>
            <a:fld id="{330EA680-D336-4FF7-8B7A-9848BB0A1C32}" type="slidenum">
              <a:rPr lang="en-US">
                <a:solidFill>
                  <a:schemeClr val="tx1">
                    <a:lumMod val="50000"/>
                    <a:lumOff val="50000"/>
                  </a:schemeClr>
                </a:solidFill>
                <a:latin typeface="Calibri" panose="020F0502020204030204"/>
              </a:rPr>
              <a:pPr>
                <a:spcAft>
                  <a:spcPts val="600"/>
                </a:spcAft>
                <a:defRPr/>
              </a:pPr>
              <a:t>1</a:t>
            </a:fld>
            <a:endParaRPr lang="en-US">
              <a:solidFill>
                <a:schemeClr val="tx1">
                  <a:lumMod val="50000"/>
                  <a:lumOff val="50000"/>
                </a:schemeClr>
              </a:solidFill>
              <a:latin typeface="Calibri" panose="020F0502020204030204"/>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85E1BDC-A9B0-4A87-82E3-F3187F69A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0990C621-3B8B-4820-8328-D47EF7CE8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2D37A1-3024-8D1D-F8CF-C5493226499B}"/>
              </a:ext>
            </a:extLst>
          </p:cNvPr>
          <p:cNvSpPr>
            <a:spLocks noGrp="1"/>
          </p:cNvSpPr>
          <p:nvPr>
            <p:ph type="title"/>
          </p:nvPr>
        </p:nvSpPr>
        <p:spPr>
          <a:xfrm>
            <a:off x="1051560" y="586822"/>
            <a:ext cx="3657600" cy="1645920"/>
          </a:xfrm>
        </p:spPr>
        <p:txBody>
          <a:bodyPr>
            <a:normAutofit/>
          </a:bodyPr>
          <a:lstStyle/>
          <a:p>
            <a:r>
              <a:rPr lang="en-US" sz="3600" dirty="0">
                <a:latin typeface="Helvetica" panose="020B0604020202020204" pitchFamily="34" charset="0"/>
                <a:cs typeface="Helvetica" panose="020B0604020202020204" pitchFamily="34" charset="0"/>
              </a:rPr>
              <a:t>Institutional Context - CSBSJU</a:t>
            </a:r>
          </a:p>
        </p:txBody>
      </p:sp>
      <p:sp>
        <p:nvSpPr>
          <p:cNvPr id="17" name="Rectangle 16">
            <a:extLst>
              <a:ext uri="{FF2B5EF4-FFF2-40B4-BE49-F238E27FC236}">
                <a16:creationId xmlns:a16="http://schemas.microsoft.com/office/drawing/2014/main" id="{C1A2385B-1D2A-4E17-84FA-6CB7F0AAE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5E791F2F-79DB-4CC0-9FA1-001E3E91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70EBBBE-545A-DBA6-2359-1A33006BFF7C}"/>
              </a:ext>
            </a:extLst>
          </p:cNvPr>
          <p:cNvSpPr>
            <a:spLocks noGrp="1"/>
          </p:cNvSpPr>
          <p:nvPr>
            <p:ph idx="1"/>
          </p:nvPr>
        </p:nvSpPr>
        <p:spPr>
          <a:xfrm>
            <a:off x="5250106" y="586822"/>
            <a:ext cx="6106742" cy="1645920"/>
          </a:xfrm>
        </p:spPr>
        <p:txBody>
          <a:bodyPr anchor="ctr">
            <a:normAutofit/>
          </a:bodyPr>
          <a:lstStyle/>
          <a:p>
            <a:r>
              <a:rPr lang="en-US" sz="2400" dirty="0">
                <a:latin typeface="Helvetica" panose="020B0604020202020204" pitchFamily="34" charset="0"/>
                <a:cs typeface="Helvetica" panose="020B0604020202020204" pitchFamily="34" charset="0"/>
              </a:rPr>
              <a:t>Small, private liberal arts college in central Minnesota </a:t>
            </a:r>
          </a:p>
          <a:p>
            <a:r>
              <a:rPr lang="en-US" sz="2400" dirty="0">
                <a:latin typeface="Helvetica" panose="020B0604020202020204" pitchFamily="34" charset="0"/>
                <a:cs typeface="Helvetica" panose="020B0604020202020204" pitchFamily="34" charset="0"/>
              </a:rPr>
              <a:t>~2600 undergraduate students</a:t>
            </a:r>
          </a:p>
        </p:txBody>
      </p:sp>
      <p:pic>
        <p:nvPicPr>
          <p:cNvPr id="6" name="Picture 5">
            <a:extLst>
              <a:ext uri="{FF2B5EF4-FFF2-40B4-BE49-F238E27FC236}">
                <a16:creationId xmlns:a16="http://schemas.microsoft.com/office/drawing/2014/main" id="{78442C77-EB64-6D1A-30B0-047205B0061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783" y="2929655"/>
            <a:ext cx="5481509" cy="3083348"/>
          </a:xfrm>
          <a:prstGeom prst="rect">
            <a:avLst/>
          </a:prstGeom>
        </p:spPr>
      </p:pic>
      <p:pic>
        <p:nvPicPr>
          <p:cNvPr id="8" name="Picture 7">
            <a:extLst>
              <a:ext uri="{FF2B5EF4-FFF2-40B4-BE49-F238E27FC236}">
                <a16:creationId xmlns:a16="http://schemas.microsoft.com/office/drawing/2014/main" id="{B926725A-CA02-EFDE-303B-7DBA8F2E8E0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8781" y="2917962"/>
            <a:ext cx="5523082" cy="3106733"/>
          </a:xfrm>
          <a:prstGeom prst="rect">
            <a:avLst/>
          </a:prstGeom>
        </p:spPr>
      </p:pic>
      <p:sp>
        <p:nvSpPr>
          <p:cNvPr id="4" name="Slide Number Placeholder 3">
            <a:extLst>
              <a:ext uri="{FF2B5EF4-FFF2-40B4-BE49-F238E27FC236}">
                <a16:creationId xmlns:a16="http://schemas.microsoft.com/office/drawing/2014/main" id="{F439341B-0135-4276-0FE5-0200907C8CF3}"/>
              </a:ext>
            </a:extLst>
          </p:cNvPr>
          <p:cNvSpPr>
            <a:spLocks noGrp="1"/>
          </p:cNvSpPr>
          <p:nvPr>
            <p:ph type="sldNum" sz="quarter" idx="12"/>
          </p:nvPr>
        </p:nvSpPr>
        <p:spPr>
          <a:xfrm>
            <a:off x="8610600" y="6356350"/>
            <a:ext cx="2746248" cy="365125"/>
          </a:xfrm>
        </p:spPr>
        <p:txBody>
          <a:bodyPr>
            <a:normAutofit/>
          </a:bodyPr>
          <a:lstStyle/>
          <a:p>
            <a:pPr>
              <a:spcAft>
                <a:spcPts val="600"/>
              </a:spcAft>
            </a:pPr>
            <a:fld id="{330EA680-D336-4FF7-8B7A-9848BB0A1C32}"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spTree>
    <p:extLst>
      <p:ext uri="{BB962C8B-B14F-4D97-AF65-F5344CB8AC3E}">
        <p14:creationId xmlns:p14="http://schemas.microsoft.com/office/powerpoint/2010/main" val="257689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DE056A-DAFA-BA27-E383-846FCD3BDB35}"/>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85E1BDC-A9B0-4A87-82E3-F3187F69A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0990C621-3B8B-4820-8328-D47EF7CE8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233DE94-6425-CB79-A8F8-42FF537EB0F8}"/>
              </a:ext>
            </a:extLst>
          </p:cNvPr>
          <p:cNvSpPr>
            <a:spLocks noGrp="1"/>
          </p:cNvSpPr>
          <p:nvPr>
            <p:ph type="title"/>
          </p:nvPr>
        </p:nvSpPr>
        <p:spPr>
          <a:xfrm>
            <a:off x="1051560" y="586822"/>
            <a:ext cx="3657600" cy="1645920"/>
          </a:xfrm>
        </p:spPr>
        <p:txBody>
          <a:bodyPr>
            <a:normAutofit/>
          </a:bodyPr>
          <a:lstStyle/>
          <a:p>
            <a:r>
              <a:rPr lang="en-US" sz="3600" dirty="0">
                <a:latin typeface="Helvetica" panose="020B0604020202020204" pitchFamily="34" charset="0"/>
                <a:cs typeface="Helvetica" panose="020B0604020202020204" pitchFamily="34" charset="0"/>
              </a:rPr>
              <a:t>Institutional Context - CSBSJU</a:t>
            </a:r>
          </a:p>
        </p:txBody>
      </p:sp>
      <p:sp>
        <p:nvSpPr>
          <p:cNvPr id="27" name="Rectangle 26">
            <a:extLst>
              <a:ext uri="{FF2B5EF4-FFF2-40B4-BE49-F238E27FC236}">
                <a16:creationId xmlns:a16="http://schemas.microsoft.com/office/drawing/2014/main" id="{C1A2385B-1D2A-4E17-84FA-6CB7F0AAE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5E791F2F-79DB-4CC0-9FA1-001E3E91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C419A18-42FB-5EAA-F7F2-C31808B3BD1B}"/>
              </a:ext>
            </a:extLst>
          </p:cNvPr>
          <p:cNvSpPr>
            <a:spLocks noGrp="1"/>
          </p:cNvSpPr>
          <p:nvPr>
            <p:ph idx="1"/>
          </p:nvPr>
        </p:nvSpPr>
        <p:spPr>
          <a:xfrm>
            <a:off x="5250106" y="586822"/>
            <a:ext cx="6106742" cy="1645920"/>
          </a:xfrm>
        </p:spPr>
        <p:txBody>
          <a:bodyPr anchor="ctr">
            <a:normAutofit/>
          </a:bodyPr>
          <a:lstStyle/>
          <a:p>
            <a:r>
              <a:rPr lang="en-US" sz="2400" dirty="0">
                <a:latin typeface="Helvetica" panose="020B0604020202020204" pitchFamily="34" charset="0"/>
                <a:cs typeface="Helvetica" panose="020B0604020202020204" pitchFamily="34" charset="0"/>
              </a:rPr>
              <a:t>Data literacy librarians hired August 2025</a:t>
            </a:r>
          </a:p>
          <a:p>
            <a:r>
              <a:rPr lang="en-US" sz="2400" dirty="0">
                <a:latin typeface="Helvetica" panose="020B0604020202020204" pitchFamily="34" charset="0"/>
                <a:cs typeface="Helvetica" panose="020B0604020202020204" pitchFamily="34" charset="0"/>
              </a:rPr>
              <a:t>Focus on incorporating data literacy instruction</a:t>
            </a:r>
          </a:p>
        </p:txBody>
      </p:sp>
      <p:pic>
        <p:nvPicPr>
          <p:cNvPr id="6" name="Picture 5" descr="Screenshot of list of liaison subjects of Kara Schleck, Science, Health Sciences, and Data Literacy Librarian at CSBSJU">
            <a:extLst>
              <a:ext uri="{FF2B5EF4-FFF2-40B4-BE49-F238E27FC236}">
                <a16:creationId xmlns:a16="http://schemas.microsoft.com/office/drawing/2014/main" id="{56B82B1A-4F12-E2C4-7176-B7E3A5C23D9D}"/>
              </a:ext>
            </a:extLst>
          </p:cNvPr>
          <p:cNvPicPr>
            <a:picLocks noChangeAspect="1"/>
          </p:cNvPicPr>
          <p:nvPr/>
        </p:nvPicPr>
        <p:blipFill>
          <a:blip r:embed="rId3">
            <a:extLst>
              <a:ext uri="{28A0092B-C50C-407E-A947-70E740481C1C}">
                <a14:useLocalDpi xmlns:a14="http://schemas.microsoft.com/office/drawing/2010/main" val="0"/>
              </a:ext>
            </a:extLst>
          </a:blip>
          <a:srcRect b="12727"/>
          <a:stretch>
            <a:fillRect/>
          </a:stretch>
        </p:blipFill>
        <p:spPr>
          <a:xfrm>
            <a:off x="900956" y="2767579"/>
            <a:ext cx="4239690" cy="3450341"/>
          </a:xfrm>
          <a:prstGeom prst="rect">
            <a:avLst/>
          </a:prstGeom>
        </p:spPr>
      </p:pic>
      <p:pic>
        <p:nvPicPr>
          <p:cNvPr id="8" name="Picture 7" descr="Screenshot of list of liaison subjects of Jane Campbell, Social Sciences and Data Literacy Librarian at CSBSJU">
            <a:extLst>
              <a:ext uri="{FF2B5EF4-FFF2-40B4-BE49-F238E27FC236}">
                <a16:creationId xmlns:a16="http://schemas.microsoft.com/office/drawing/2014/main" id="{DCA62F49-99A0-7307-5D29-136DF2CDFC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1355" y="2729397"/>
            <a:ext cx="3817934" cy="3483864"/>
          </a:xfrm>
          <a:prstGeom prst="rect">
            <a:avLst/>
          </a:prstGeom>
        </p:spPr>
      </p:pic>
      <p:sp>
        <p:nvSpPr>
          <p:cNvPr id="4" name="Slide Number Placeholder 3">
            <a:extLst>
              <a:ext uri="{FF2B5EF4-FFF2-40B4-BE49-F238E27FC236}">
                <a16:creationId xmlns:a16="http://schemas.microsoft.com/office/drawing/2014/main" id="{4C0F4704-4F17-43B4-56D2-5CBA5F1A9CEA}"/>
              </a:ext>
            </a:extLst>
          </p:cNvPr>
          <p:cNvSpPr>
            <a:spLocks noGrp="1"/>
          </p:cNvSpPr>
          <p:nvPr>
            <p:ph type="sldNum" sz="quarter" idx="12"/>
          </p:nvPr>
        </p:nvSpPr>
        <p:spPr>
          <a:xfrm>
            <a:off x="8610600" y="6356350"/>
            <a:ext cx="2746248" cy="365125"/>
          </a:xfrm>
        </p:spPr>
        <p:txBody>
          <a:bodyPr>
            <a:normAutofit/>
          </a:bodyPr>
          <a:lstStyle/>
          <a:p>
            <a:pPr>
              <a:spcAft>
                <a:spcPts val="600"/>
              </a:spcAft>
            </a:pPr>
            <a:fld id="{330EA680-D336-4FF7-8B7A-9848BB0A1C32}" type="slidenum">
              <a:rPr lang="en-US">
                <a:solidFill>
                  <a:schemeClr val="tx1">
                    <a:lumMod val="50000"/>
                    <a:lumOff val="50000"/>
                  </a:schemeClr>
                </a:solidFill>
              </a:rPr>
              <a:pPr>
                <a:spcAft>
                  <a:spcPts val="600"/>
                </a:spcAft>
              </a:pPr>
              <a:t>3</a:t>
            </a:fld>
            <a:endParaRPr lang="en-US">
              <a:solidFill>
                <a:schemeClr val="tx1">
                  <a:lumMod val="50000"/>
                  <a:lumOff val="50000"/>
                </a:schemeClr>
              </a:solidFill>
            </a:endParaRPr>
          </a:p>
        </p:txBody>
      </p:sp>
    </p:spTree>
    <p:extLst>
      <p:ext uri="{BB962C8B-B14F-4D97-AF65-F5344CB8AC3E}">
        <p14:creationId xmlns:p14="http://schemas.microsoft.com/office/powerpoint/2010/main" val="198509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6EA249-2EAE-C468-E7F8-1A61626F9EBF}"/>
            </a:ext>
          </a:extLst>
        </p:cNvPr>
        <p:cNvGrpSpPr/>
        <p:nvPr/>
      </p:nvGrpSpPr>
      <p:grpSpPr>
        <a:xfrm>
          <a:off x="0" y="0"/>
          <a:ext cx="0" cy="0"/>
          <a:chOff x="0" y="0"/>
          <a:chExt cx="0" cy="0"/>
        </a:xfrm>
      </p:grpSpPr>
      <p:sp useBgFill="1">
        <p:nvSpPr>
          <p:cNvPr id="3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3" name="Rectangle 3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5D8F87-B845-F86E-0E16-45703E646C41}"/>
              </a:ext>
            </a:extLst>
          </p:cNvPr>
          <p:cNvSpPr>
            <a:spLocks noGrp="1"/>
          </p:cNvSpPr>
          <p:nvPr>
            <p:ph type="title"/>
          </p:nvPr>
        </p:nvSpPr>
        <p:spPr>
          <a:xfrm>
            <a:off x="761803" y="350196"/>
            <a:ext cx="4646904" cy="1624520"/>
          </a:xfrm>
        </p:spPr>
        <p:txBody>
          <a:bodyPr anchor="ctr">
            <a:normAutofit/>
          </a:bodyPr>
          <a:lstStyle/>
          <a:p>
            <a:r>
              <a:rPr lang="en-US" sz="3600" dirty="0">
                <a:latin typeface="Helvetica" panose="020B0604020202020204" pitchFamily="34" charset="0"/>
                <a:cs typeface="Helvetica" panose="020B0604020202020204" pitchFamily="34" charset="0"/>
              </a:rPr>
              <a:t>Course Context</a:t>
            </a:r>
          </a:p>
        </p:txBody>
      </p:sp>
      <p:sp>
        <p:nvSpPr>
          <p:cNvPr id="3" name="Content Placeholder 2">
            <a:extLst>
              <a:ext uri="{FF2B5EF4-FFF2-40B4-BE49-F238E27FC236}">
                <a16:creationId xmlns:a16="http://schemas.microsoft.com/office/drawing/2014/main" id="{81E38E4E-18CF-B92F-CDA7-2883C703CD61}"/>
              </a:ext>
            </a:extLst>
          </p:cNvPr>
          <p:cNvSpPr>
            <a:spLocks noGrp="1"/>
          </p:cNvSpPr>
          <p:nvPr>
            <p:ph idx="1"/>
          </p:nvPr>
        </p:nvSpPr>
        <p:spPr>
          <a:xfrm>
            <a:off x="363041" y="2925763"/>
            <a:ext cx="6199632" cy="3613149"/>
          </a:xfrm>
        </p:spPr>
        <p:txBody>
          <a:bodyPr anchor="ctr">
            <a:noAutofit/>
          </a:bodyPr>
          <a:lstStyle/>
          <a:p>
            <a:pPr marL="0" indent="0">
              <a:buNone/>
            </a:pPr>
            <a:r>
              <a:rPr lang="en-US" sz="2400" dirty="0">
                <a:latin typeface="Helvetica" panose="020B0604020202020204" pitchFamily="34" charset="0"/>
                <a:cs typeface="Helvetica" panose="020B0604020202020204" pitchFamily="34" charset="0"/>
              </a:rPr>
              <a:t>Collaborator: Dr. Ellen Block, Anthropology</a:t>
            </a:r>
          </a:p>
          <a:p>
            <a:pPr marL="0" indent="0">
              <a:buNone/>
            </a:pPr>
            <a:r>
              <a:rPr lang="en-US" sz="2400" dirty="0">
                <a:latin typeface="Helvetica" panose="020B0604020202020204" pitchFamily="34" charset="0"/>
                <a:cs typeface="Helvetica" panose="020B0604020202020204" pitchFamily="34" charset="0"/>
              </a:rPr>
              <a:t>Learning outcomes:</a:t>
            </a:r>
          </a:p>
          <a:p>
            <a:pPr marL="457200" indent="-457200">
              <a:buAutoNum type="arabicPeriod"/>
            </a:pPr>
            <a:r>
              <a:rPr lang="en-US" sz="2400" dirty="0">
                <a:latin typeface="Helvetica" panose="020B0604020202020204" pitchFamily="34" charset="0"/>
                <a:cs typeface="Helvetica" panose="020B0604020202020204" pitchFamily="34" charset="0"/>
              </a:rPr>
              <a:t>Students will interpret how socioeconomic, historical, political, and biological determinants of health intersect to affect global public health in Zambia</a:t>
            </a:r>
          </a:p>
          <a:p>
            <a:pPr marL="457200" indent="-457200">
              <a:buAutoNum type="arabicPeriod"/>
            </a:pPr>
            <a:r>
              <a:rPr lang="en-US" sz="2400" dirty="0">
                <a:latin typeface="Helvetica" panose="020B0604020202020204" pitchFamily="34" charset="0"/>
                <a:cs typeface="Helvetica" panose="020B0604020202020204" pitchFamily="34" charset="0"/>
              </a:rPr>
              <a:t>Students will evaluate how cultural values and practices, as well as unequal structures, affect people’s experiences of health, illness, and healing in Zambia</a:t>
            </a:r>
          </a:p>
          <a:p>
            <a:pPr marL="0" indent="0">
              <a:buNone/>
            </a:pPr>
            <a:endParaRPr lang="en-US" sz="1700" dirty="0">
              <a:latin typeface="Helvetica" panose="020B0604020202020204" pitchFamily="34" charset="0"/>
              <a:cs typeface="Helvetica" panose="020B0604020202020204" pitchFamily="34" charset="0"/>
            </a:endParaRPr>
          </a:p>
        </p:txBody>
      </p:sp>
      <p:pic>
        <p:nvPicPr>
          <p:cNvPr id="6" name="Picture 5">
            <a:extLst>
              <a:ext uri="{FF2B5EF4-FFF2-40B4-BE49-F238E27FC236}">
                <a16:creationId xmlns:a16="http://schemas.microsoft.com/office/drawing/2014/main" id="{5CAB3065-E02B-DFCE-2550-B13B7F01B6D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3811" r="19448"/>
          <a:stretch>
            <a:fillRect/>
          </a:stretch>
        </p:blipFill>
        <p:spPr>
          <a:xfrm>
            <a:off x="6821749" y="480818"/>
            <a:ext cx="5370249" cy="5896364"/>
          </a:xfrm>
          <a:prstGeom prst="rect">
            <a:avLst/>
          </a:prstGeom>
        </p:spPr>
      </p:pic>
      <p:sp>
        <p:nvSpPr>
          <p:cNvPr id="4" name="Slide Number Placeholder 3">
            <a:extLst>
              <a:ext uri="{FF2B5EF4-FFF2-40B4-BE49-F238E27FC236}">
                <a16:creationId xmlns:a16="http://schemas.microsoft.com/office/drawing/2014/main" id="{22C26210-DA56-92EA-8178-3BFFD7F1653A}"/>
              </a:ext>
            </a:extLst>
          </p:cNvPr>
          <p:cNvSpPr>
            <a:spLocks noGrp="1"/>
          </p:cNvSpPr>
          <p:nvPr>
            <p:ph type="sldNum" sz="quarter" idx="12"/>
          </p:nvPr>
        </p:nvSpPr>
        <p:spPr>
          <a:xfrm>
            <a:off x="8732520" y="6356350"/>
            <a:ext cx="3200400" cy="365125"/>
          </a:xfrm>
        </p:spPr>
        <p:txBody>
          <a:bodyPr>
            <a:normAutofit/>
          </a:bodyPr>
          <a:lstStyle/>
          <a:p>
            <a:pPr>
              <a:spcAft>
                <a:spcPts val="600"/>
              </a:spcAft>
            </a:pPr>
            <a:fld id="{330EA680-D336-4FF7-8B7A-9848BB0A1C32}" type="slidenum">
              <a:rPr lang="en-US">
                <a:solidFill>
                  <a:srgbClr val="FFFFFF"/>
                </a:solidFill>
              </a:rPr>
              <a:pPr>
                <a:spcAft>
                  <a:spcPts val="600"/>
                </a:spcAft>
              </a:pPr>
              <a:t>4</a:t>
            </a:fld>
            <a:endParaRPr lang="en-US">
              <a:solidFill>
                <a:srgbClr val="FFFFFF"/>
              </a:solidFill>
            </a:endParaRPr>
          </a:p>
        </p:txBody>
      </p:sp>
    </p:spTree>
    <p:extLst>
      <p:ext uri="{BB962C8B-B14F-4D97-AF65-F5344CB8AC3E}">
        <p14:creationId xmlns:p14="http://schemas.microsoft.com/office/powerpoint/2010/main" val="3436936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98AD564-898D-46DC-D0C9-CA32065900D0}"/>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B082622D-AAF3-4897-8629-FC918530D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 name="Rectangle 42">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EE9676A-26B5-64B1-EB1E-5027645F6542}"/>
              </a:ext>
            </a:extLst>
          </p:cNvPr>
          <p:cNvSpPr>
            <a:spLocks noGrp="1"/>
          </p:cNvSpPr>
          <p:nvPr>
            <p:ph type="title"/>
          </p:nvPr>
        </p:nvSpPr>
        <p:spPr>
          <a:xfrm>
            <a:off x="1046746" y="641850"/>
            <a:ext cx="3611880" cy="1535865"/>
          </a:xfrm>
        </p:spPr>
        <p:txBody>
          <a:bodyPr>
            <a:normAutofit/>
          </a:bodyPr>
          <a:lstStyle/>
          <a:p>
            <a:r>
              <a:rPr lang="en-US" sz="3600" dirty="0">
                <a:latin typeface="Helvetica" panose="020B0604020202020204" pitchFamily="34" charset="0"/>
                <a:cs typeface="Helvetica" panose="020B0604020202020204" pitchFamily="34" charset="0"/>
              </a:rPr>
              <a:t>Project Description</a:t>
            </a:r>
          </a:p>
        </p:txBody>
      </p:sp>
      <p:sp>
        <p:nvSpPr>
          <p:cNvPr id="44" name="Rectangle 43">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45" name="Rectangle 44">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4E19A66-186A-C0CD-1FDF-A6CEA2F4475B}"/>
              </a:ext>
            </a:extLst>
          </p:cNvPr>
          <p:cNvSpPr>
            <a:spLocks noGrp="1"/>
          </p:cNvSpPr>
          <p:nvPr>
            <p:ph idx="1"/>
          </p:nvPr>
        </p:nvSpPr>
        <p:spPr>
          <a:xfrm>
            <a:off x="5300640" y="641850"/>
            <a:ext cx="6053160" cy="1535865"/>
          </a:xfrm>
        </p:spPr>
        <p:txBody>
          <a:bodyPr anchor="ctr">
            <a:normAutofit/>
          </a:bodyPr>
          <a:lstStyle/>
          <a:p>
            <a:r>
              <a:rPr lang="en-US" sz="2400" dirty="0">
                <a:latin typeface="Helvetica" panose="020B0604020202020204" pitchFamily="34" charset="0"/>
                <a:cs typeface="Helvetica" panose="020B0604020202020204" pitchFamily="34" charset="0"/>
              </a:rPr>
              <a:t>Based on Diabetes Data Project – tool-based data visualization activities</a:t>
            </a:r>
          </a:p>
        </p:txBody>
      </p:sp>
      <p:pic>
        <p:nvPicPr>
          <p:cNvPr id="6" name="Picture 5" descr="Screenshot of Health Equity Assessment Toolkit built-in database edition from the World Health Organization">
            <a:extLst>
              <a:ext uri="{FF2B5EF4-FFF2-40B4-BE49-F238E27FC236}">
                <a16:creationId xmlns:a16="http://schemas.microsoft.com/office/drawing/2014/main" id="{4E35B01D-4F5A-15E0-3BAC-259F7E7F321D}"/>
              </a:ext>
            </a:extLst>
          </p:cNvPr>
          <p:cNvPicPr>
            <a:picLocks noChangeAspect="1"/>
          </p:cNvPicPr>
          <p:nvPr/>
        </p:nvPicPr>
        <p:blipFill>
          <a:blip r:embed="rId3">
            <a:extLst>
              <a:ext uri="{28A0092B-C50C-407E-A947-70E740481C1C}">
                <a14:useLocalDpi xmlns:a14="http://schemas.microsoft.com/office/drawing/2010/main" val="0"/>
              </a:ext>
            </a:extLst>
          </a:blip>
          <a:srcRect r="1" b="27427"/>
          <a:stretch>
            <a:fillRect/>
          </a:stretch>
        </p:blipFill>
        <p:spPr>
          <a:xfrm>
            <a:off x="554416" y="2731167"/>
            <a:ext cx="11167447" cy="3484983"/>
          </a:xfrm>
          <a:prstGeom prst="rect">
            <a:avLst/>
          </a:prstGeom>
        </p:spPr>
      </p:pic>
      <p:sp>
        <p:nvSpPr>
          <p:cNvPr id="4" name="Slide Number Placeholder 3">
            <a:extLst>
              <a:ext uri="{FF2B5EF4-FFF2-40B4-BE49-F238E27FC236}">
                <a16:creationId xmlns:a16="http://schemas.microsoft.com/office/drawing/2014/main" id="{11057022-A1B2-BBE5-84CF-4031F885F18D}"/>
              </a:ext>
            </a:extLst>
          </p:cNvPr>
          <p:cNvSpPr>
            <a:spLocks noGrp="1"/>
          </p:cNvSpPr>
          <p:nvPr>
            <p:ph type="sldNum" sz="quarter" idx="12"/>
          </p:nvPr>
        </p:nvSpPr>
        <p:spPr>
          <a:xfrm>
            <a:off x="8610600" y="6356350"/>
            <a:ext cx="2743200" cy="365125"/>
          </a:xfrm>
        </p:spPr>
        <p:txBody>
          <a:bodyPr>
            <a:normAutofit/>
          </a:bodyPr>
          <a:lstStyle/>
          <a:p>
            <a:pPr>
              <a:spcAft>
                <a:spcPts val="600"/>
              </a:spcAft>
            </a:pPr>
            <a:fld id="{330EA680-D336-4FF7-8B7A-9848BB0A1C32}" type="slidenum">
              <a:rPr lang="en-US">
                <a:solidFill>
                  <a:schemeClr val="tx1">
                    <a:lumMod val="50000"/>
                    <a:lumOff val="50000"/>
                  </a:schemeClr>
                </a:solidFill>
              </a:rPr>
              <a:pPr>
                <a:spcAft>
                  <a:spcPts val="600"/>
                </a:spcAft>
              </a:pPr>
              <a:t>5</a:t>
            </a:fld>
            <a:endParaRPr lang="en-US">
              <a:solidFill>
                <a:schemeClr val="tx1">
                  <a:lumMod val="50000"/>
                  <a:lumOff val="50000"/>
                </a:schemeClr>
              </a:solidFill>
            </a:endParaRPr>
          </a:p>
        </p:txBody>
      </p:sp>
    </p:spTree>
    <p:extLst>
      <p:ext uri="{BB962C8B-B14F-4D97-AF65-F5344CB8AC3E}">
        <p14:creationId xmlns:p14="http://schemas.microsoft.com/office/powerpoint/2010/main" val="930496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39459F-73C8-05A1-875C-7198ED4795BB}"/>
            </a:ext>
          </a:extLst>
        </p:cNvPr>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96E44489-7DFC-C988-0898-4FEEEE4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3" name="Rectangle 42">
            <a:extLst>
              <a:ext uri="{FF2B5EF4-FFF2-40B4-BE49-F238E27FC236}">
                <a16:creationId xmlns:a16="http://schemas.microsoft.com/office/drawing/2014/main" id="{3E413C90-4652-FB66-E89D-9988783F73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48C7F81-0BE5-1CEF-3A8E-53BD615C9BD7}"/>
              </a:ext>
            </a:extLst>
          </p:cNvPr>
          <p:cNvSpPr>
            <a:spLocks noGrp="1"/>
          </p:cNvSpPr>
          <p:nvPr>
            <p:ph type="title"/>
          </p:nvPr>
        </p:nvSpPr>
        <p:spPr>
          <a:xfrm>
            <a:off x="1046746" y="641850"/>
            <a:ext cx="3611880" cy="1535865"/>
          </a:xfrm>
        </p:spPr>
        <p:txBody>
          <a:bodyPr>
            <a:normAutofit/>
          </a:bodyPr>
          <a:lstStyle/>
          <a:p>
            <a:r>
              <a:rPr lang="en-US" sz="3600" dirty="0">
                <a:latin typeface="Helvetica" panose="020B0604020202020204" pitchFamily="34" charset="0"/>
                <a:cs typeface="Helvetica" panose="020B0604020202020204" pitchFamily="34" charset="0"/>
              </a:rPr>
              <a:t>Project Description</a:t>
            </a:r>
          </a:p>
        </p:txBody>
      </p:sp>
      <p:sp>
        <p:nvSpPr>
          <p:cNvPr id="44" name="Rectangle 43">
            <a:extLst>
              <a:ext uri="{FF2B5EF4-FFF2-40B4-BE49-F238E27FC236}">
                <a16:creationId xmlns:a16="http://schemas.microsoft.com/office/drawing/2014/main" id="{7FB393D9-BE56-0887-CACC-4AF94A292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45" name="Rectangle 44">
            <a:extLst>
              <a:ext uri="{FF2B5EF4-FFF2-40B4-BE49-F238E27FC236}">
                <a16:creationId xmlns:a16="http://schemas.microsoft.com/office/drawing/2014/main" id="{B2514160-8932-1B20-0B1C-CAE2867C36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BE0F7BE-8A42-53A5-F05A-C2A263545FB7}"/>
              </a:ext>
            </a:extLst>
          </p:cNvPr>
          <p:cNvSpPr>
            <a:spLocks noGrp="1"/>
          </p:cNvSpPr>
          <p:nvPr>
            <p:ph idx="1"/>
          </p:nvPr>
        </p:nvSpPr>
        <p:spPr>
          <a:xfrm>
            <a:off x="5300640" y="641850"/>
            <a:ext cx="6053160" cy="1535865"/>
          </a:xfrm>
        </p:spPr>
        <p:txBody>
          <a:bodyPr anchor="ctr">
            <a:normAutofit/>
          </a:bodyPr>
          <a:lstStyle/>
          <a:p>
            <a:r>
              <a:rPr lang="en-US" sz="2400" dirty="0">
                <a:latin typeface="Helvetica" panose="020B0604020202020204" pitchFamily="34" charset="0"/>
                <a:cs typeface="Helvetica" panose="020B0604020202020204" pitchFamily="34" charset="0"/>
              </a:rPr>
              <a:t>6 graphs, 6 health indicators</a:t>
            </a:r>
          </a:p>
          <a:p>
            <a:r>
              <a:rPr lang="en-US" sz="2400" dirty="0">
                <a:latin typeface="Helvetica" panose="020B0604020202020204" pitchFamily="34" charset="0"/>
                <a:cs typeface="Helvetica" panose="020B0604020202020204" pitchFamily="34" charset="0"/>
              </a:rPr>
              <a:t>Encourage students to research cultural or systematic explanations for data trends</a:t>
            </a:r>
          </a:p>
        </p:txBody>
      </p:sp>
      <p:pic>
        <p:nvPicPr>
          <p:cNvPr id="6" name="Picture 5" descr="Screenshot of Health Equity Assessment Toolkit built-in database edition from the World Health Organization">
            <a:extLst>
              <a:ext uri="{FF2B5EF4-FFF2-40B4-BE49-F238E27FC236}">
                <a16:creationId xmlns:a16="http://schemas.microsoft.com/office/drawing/2014/main" id="{EA3675B2-2BD1-95B9-8D92-422A304B48A3}"/>
              </a:ext>
            </a:extLst>
          </p:cNvPr>
          <p:cNvPicPr>
            <a:picLocks noChangeAspect="1"/>
          </p:cNvPicPr>
          <p:nvPr/>
        </p:nvPicPr>
        <p:blipFill>
          <a:blip r:embed="rId3">
            <a:extLst>
              <a:ext uri="{28A0092B-C50C-407E-A947-70E740481C1C}">
                <a14:useLocalDpi xmlns:a14="http://schemas.microsoft.com/office/drawing/2010/main" val="0"/>
              </a:ext>
            </a:extLst>
          </a:blip>
          <a:srcRect r="1" b="27427"/>
          <a:stretch>
            <a:fillRect/>
          </a:stretch>
        </p:blipFill>
        <p:spPr>
          <a:xfrm>
            <a:off x="554416" y="2731167"/>
            <a:ext cx="11167447" cy="3484983"/>
          </a:xfrm>
          <a:prstGeom prst="rect">
            <a:avLst/>
          </a:prstGeom>
        </p:spPr>
      </p:pic>
      <p:sp>
        <p:nvSpPr>
          <p:cNvPr id="4" name="Slide Number Placeholder 3">
            <a:extLst>
              <a:ext uri="{FF2B5EF4-FFF2-40B4-BE49-F238E27FC236}">
                <a16:creationId xmlns:a16="http://schemas.microsoft.com/office/drawing/2014/main" id="{B5C6613C-059E-2ED5-342B-E7D6CA11FD0C}"/>
              </a:ext>
            </a:extLst>
          </p:cNvPr>
          <p:cNvSpPr>
            <a:spLocks noGrp="1"/>
          </p:cNvSpPr>
          <p:nvPr>
            <p:ph type="sldNum" sz="quarter" idx="12"/>
          </p:nvPr>
        </p:nvSpPr>
        <p:spPr>
          <a:xfrm>
            <a:off x="8610600" y="6356350"/>
            <a:ext cx="2743200" cy="365125"/>
          </a:xfrm>
        </p:spPr>
        <p:txBody>
          <a:bodyPr>
            <a:normAutofit/>
          </a:bodyPr>
          <a:lstStyle/>
          <a:p>
            <a:pPr>
              <a:spcAft>
                <a:spcPts val="600"/>
              </a:spcAft>
            </a:pPr>
            <a:fld id="{330EA680-D336-4FF7-8B7A-9848BB0A1C32}" type="slidenum">
              <a:rPr lang="en-US">
                <a:solidFill>
                  <a:schemeClr val="tx1">
                    <a:lumMod val="50000"/>
                    <a:lumOff val="50000"/>
                  </a:schemeClr>
                </a:solidFill>
              </a:rPr>
              <a:pPr>
                <a:spcAft>
                  <a:spcPts val="600"/>
                </a:spcAft>
              </a:pPr>
              <a:t>6</a:t>
            </a:fld>
            <a:endParaRPr lang="en-US">
              <a:solidFill>
                <a:schemeClr val="tx1">
                  <a:lumMod val="50000"/>
                  <a:lumOff val="50000"/>
                </a:schemeClr>
              </a:solidFill>
            </a:endParaRPr>
          </a:p>
        </p:txBody>
      </p:sp>
    </p:spTree>
    <p:extLst>
      <p:ext uri="{BB962C8B-B14F-4D97-AF65-F5344CB8AC3E}">
        <p14:creationId xmlns:p14="http://schemas.microsoft.com/office/powerpoint/2010/main" val="1775219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C7E4C1-439D-D5FA-15F4-AF4E48C53AB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1D93FB9-7865-7A1D-E8C0-073A7D56A70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13818" b="9091"/>
          <a:stretch>
            <a:fillRect/>
          </a:stretch>
        </p:blipFill>
        <p:spPr>
          <a:xfrm>
            <a:off x="3646966" y="10"/>
            <a:ext cx="8545033" cy="6857990"/>
          </a:xfrm>
          <a:prstGeom prst="rect">
            <a:avLst/>
          </a:prstGeom>
        </p:spPr>
      </p:pic>
      <p:sp>
        <p:nvSpPr>
          <p:cNvPr id="13" name="Rectangle 1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71537E2-53F8-342E-D511-BD99D209AA82}"/>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3600" dirty="0">
                <a:latin typeface="Helvetica" panose="020B0604020202020204" pitchFamily="34" charset="0"/>
                <a:cs typeface="Helvetica" panose="020B0604020202020204" pitchFamily="34" charset="0"/>
              </a:rPr>
              <a:t>Project Implementation</a:t>
            </a:r>
          </a:p>
        </p:txBody>
      </p:sp>
      <p:sp>
        <p:nvSpPr>
          <p:cNvPr id="3" name="Content Placeholder 2">
            <a:extLst>
              <a:ext uri="{FF2B5EF4-FFF2-40B4-BE49-F238E27FC236}">
                <a16:creationId xmlns:a16="http://schemas.microsoft.com/office/drawing/2014/main" id="{A2FF27FC-EB36-AF38-2FBC-445EB342F775}"/>
              </a:ext>
            </a:extLst>
          </p:cNvPr>
          <p:cNvSpPr>
            <a:spLocks noGrp="1"/>
          </p:cNvSpPr>
          <p:nvPr>
            <p:ph idx="1"/>
          </p:nvPr>
        </p:nvSpPr>
        <p:spPr>
          <a:xfrm>
            <a:off x="477980" y="4872922"/>
            <a:ext cx="4569508" cy="1208141"/>
          </a:xfrm>
        </p:spPr>
        <p:txBody>
          <a:bodyPr vert="horz" lIns="91440" tIns="45720" rIns="91440" bIns="45720" rtlCol="0">
            <a:noAutofit/>
          </a:bodyPr>
          <a:lstStyle/>
          <a:p>
            <a:r>
              <a:rPr lang="en-US" sz="2400" dirty="0">
                <a:latin typeface="Helvetica" panose="020B0604020202020204" pitchFamily="34" charset="0"/>
                <a:cs typeface="Helvetica" panose="020B0604020202020204" pitchFamily="34" charset="0"/>
              </a:rPr>
              <a:t>80-minute data literacy video</a:t>
            </a:r>
          </a:p>
          <a:p>
            <a:r>
              <a:rPr lang="en-US" sz="2400" dirty="0">
                <a:latin typeface="Helvetica" panose="020B0604020202020204" pitchFamily="34" charset="0"/>
                <a:cs typeface="Helvetica" panose="020B0604020202020204" pitchFamily="34" charset="0"/>
              </a:rPr>
              <a:t>Quick HEAT demo</a:t>
            </a:r>
          </a:p>
          <a:p>
            <a:r>
              <a:rPr lang="en-US" sz="2400" dirty="0">
                <a:latin typeface="Helvetica" panose="020B0604020202020204" pitchFamily="34" charset="0"/>
                <a:cs typeface="Helvetica" panose="020B0604020202020204" pitchFamily="34" charset="0"/>
              </a:rPr>
              <a:t>Lots of in-class work time</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0CC6C19B-156F-6374-F97F-544FBF2A5B76}"/>
              </a:ext>
            </a:extLst>
          </p:cNvPr>
          <p:cNvSpPr>
            <a:spLocks noGrp="1"/>
          </p:cNvSpPr>
          <p:nvPr>
            <p:ph type="sldNum" sz="quarter" idx="12"/>
          </p:nvPr>
        </p:nvSpPr>
        <p:spPr>
          <a:xfrm>
            <a:off x="8970819" y="6356350"/>
            <a:ext cx="2743200" cy="365125"/>
          </a:xfrm>
        </p:spPr>
        <p:txBody>
          <a:bodyPr vert="horz" lIns="91440" tIns="45720" rIns="91440" bIns="45720" rtlCol="0" anchor="ctr">
            <a:normAutofit/>
          </a:bodyPr>
          <a:lstStyle/>
          <a:p>
            <a:pPr>
              <a:spcAft>
                <a:spcPts val="600"/>
              </a:spcAft>
              <a:defRPr/>
            </a:pPr>
            <a:fld id="{330EA680-D336-4FF7-8B7A-9848BB0A1C32}" type="slidenum">
              <a:rPr lang="en-US">
                <a:solidFill>
                  <a:schemeClr val="bg1"/>
                </a:solidFill>
                <a:latin typeface="Calibri" panose="020F0502020204030204"/>
              </a:rPr>
              <a:pPr>
                <a:spcAft>
                  <a:spcPts val="600"/>
                </a:spcAft>
                <a:defRPr/>
              </a:pPr>
              <a:t>7</a:t>
            </a:fld>
            <a:endParaRPr lang="en-US">
              <a:solidFill>
                <a:schemeClr val="bg1"/>
              </a:solidFill>
              <a:latin typeface="Calibri" panose="020F0502020204030204"/>
            </a:endParaRPr>
          </a:p>
        </p:txBody>
      </p:sp>
    </p:spTree>
    <p:extLst>
      <p:ext uri="{BB962C8B-B14F-4D97-AF65-F5344CB8AC3E}">
        <p14:creationId xmlns:p14="http://schemas.microsoft.com/office/powerpoint/2010/main" val="320295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BA3FB5-B80A-381C-A312-8B6D819CF7F1}"/>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93A6FD94-BFB6-C313-BE8A-6FF3D889E9CF}"/>
              </a:ext>
            </a:extLst>
          </p:cNvPr>
          <p:cNvSpPr>
            <a:spLocks noGrp="1"/>
          </p:cNvSpPr>
          <p:nvPr>
            <p:ph type="title"/>
          </p:nvPr>
        </p:nvSpPr>
        <p:spPr>
          <a:xfrm>
            <a:off x="723901" y="509587"/>
            <a:ext cx="7649239" cy="742951"/>
          </a:xfrm>
        </p:spPr>
        <p:txBody>
          <a:bodyPr vert="horz" lIns="91440" tIns="45720" rIns="91440" bIns="45720" rtlCol="0" anchor="ctr">
            <a:normAutofit/>
          </a:bodyPr>
          <a:lstStyle/>
          <a:p>
            <a:r>
              <a:rPr lang="en-US" sz="3600" kern="1200" dirty="0">
                <a:solidFill>
                  <a:schemeClr val="tx1"/>
                </a:solidFill>
                <a:latin typeface="Helvetica" panose="020B0604020202020204" pitchFamily="34" charset="0"/>
                <a:cs typeface="Helvetica" panose="020B0604020202020204" pitchFamily="34" charset="0"/>
              </a:rPr>
              <a:t>Student Examples</a:t>
            </a:r>
          </a:p>
        </p:txBody>
      </p:sp>
      <p:pic>
        <p:nvPicPr>
          <p:cNvPr id="8" name="Content Placeholder 7" descr="PowerPoint slide screenshot that shows a graph from HEAT, depicting the HIV prevalence among women in Zambia by marital status over time. Analysis from text on the slide includes a note that women who have been married are at a higher risk of HIV than those who have not been married, an exploration of partner concurrency, and a conjecture about increased prevalence for widowed women being attributed to losing husband to AIDS.">
            <a:extLst>
              <a:ext uri="{FF2B5EF4-FFF2-40B4-BE49-F238E27FC236}">
                <a16:creationId xmlns:a16="http://schemas.microsoft.com/office/drawing/2014/main" id="{1C7BC0A7-9F3B-16EA-6C3F-35E15D7551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0985" y="1252538"/>
            <a:ext cx="9322319" cy="5173885"/>
          </a:xfrm>
          <a:prstGeom prst="rect">
            <a:avLst/>
          </a:prstGeom>
        </p:spPr>
      </p:pic>
      <p:sp>
        <p:nvSpPr>
          <p:cNvPr id="24" name="Freeform: Shape 23">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899CECF7-7A41-D228-DB69-4B6DCAE4FF6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sz="1000">
                <a:solidFill>
                  <a:schemeClr val="tx1">
                    <a:tint val="75000"/>
                  </a:schemeClr>
                </a:solidFill>
              </a:rPr>
              <a:pPr>
                <a:spcAft>
                  <a:spcPts val="600"/>
                </a:spcAft>
              </a:pPr>
              <a:t>8</a:t>
            </a:fld>
            <a:endParaRPr lang="en-US" sz="1000">
              <a:solidFill>
                <a:schemeClr val="tx1">
                  <a:tint val="75000"/>
                </a:schemeClr>
              </a:solidFill>
            </a:endParaRPr>
          </a:p>
        </p:txBody>
      </p:sp>
    </p:spTree>
    <p:extLst>
      <p:ext uri="{BB962C8B-B14F-4D97-AF65-F5344CB8AC3E}">
        <p14:creationId xmlns:p14="http://schemas.microsoft.com/office/powerpoint/2010/main" val="2291977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D8DDC7-1043-43D1-A8CB-8B874C742E1F}"/>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CB510C0D-0C17-6267-08E2-09514244F134}"/>
              </a:ext>
            </a:extLst>
          </p:cNvPr>
          <p:cNvSpPr>
            <a:spLocks noGrp="1"/>
          </p:cNvSpPr>
          <p:nvPr>
            <p:ph type="title"/>
          </p:nvPr>
        </p:nvSpPr>
        <p:spPr>
          <a:xfrm>
            <a:off x="723901" y="509587"/>
            <a:ext cx="7649239" cy="742951"/>
          </a:xfrm>
        </p:spPr>
        <p:txBody>
          <a:bodyPr vert="horz" lIns="91440" tIns="45720" rIns="91440" bIns="45720" rtlCol="0" anchor="ctr">
            <a:normAutofit/>
          </a:bodyPr>
          <a:lstStyle/>
          <a:p>
            <a:r>
              <a:rPr lang="en-US" sz="3600" kern="1200" dirty="0">
                <a:solidFill>
                  <a:schemeClr val="tx1"/>
                </a:solidFill>
                <a:latin typeface="Helvetica" panose="020B0604020202020204" pitchFamily="34" charset="0"/>
                <a:cs typeface="Helvetica" panose="020B0604020202020204" pitchFamily="34" charset="0"/>
              </a:rPr>
              <a:t>Student Examples</a:t>
            </a:r>
          </a:p>
        </p:txBody>
      </p:sp>
      <p:pic>
        <p:nvPicPr>
          <p:cNvPr id="8" name="Content Placeholder 7" descr="PowerPoint slide screenshot that shows a graph from HEAT, depicting obesity prevalence in Zambia by sex. Analysis from text on the slide includes a question about why females have a higher incidence of non-communicable diseases and exploration of reasons why including genetic difference, women having longer lifespans, women having higher obesity rates, and sociocultural factors.">
            <a:extLst>
              <a:ext uri="{FF2B5EF4-FFF2-40B4-BE49-F238E27FC236}">
                <a16:creationId xmlns:a16="http://schemas.microsoft.com/office/drawing/2014/main" id="{FAEB5699-B048-0F9F-EF0A-7880ACA0D99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4688" y="1252538"/>
            <a:ext cx="9556360" cy="5327671"/>
          </a:xfrm>
          <a:prstGeom prst="rect">
            <a:avLst/>
          </a:prstGeom>
        </p:spPr>
      </p:pic>
      <p:sp>
        <p:nvSpPr>
          <p:cNvPr id="24" name="Freeform: Shape 23">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FC46E1B-CA71-51AF-605E-256AF436FD8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sz="1000">
                <a:solidFill>
                  <a:schemeClr val="tx1">
                    <a:tint val="75000"/>
                  </a:schemeClr>
                </a:solidFill>
              </a:rPr>
              <a:pPr>
                <a:spcAft>
                  <a:spcPts val="600"/>
                </a:spcAft>
              </a:pPr>
              <a:t>9</a:t>
            </a:fld>
            <a:endParaRPr lang="en-US" sz="1000">
              <a:solidFill>
                <a:schemeClr val="tx1">
                  <a:tint val="75000"/>
                </a:schemeClr>
              </a:solidFill>
            </a:endParaRPr>
          </a:p>
        </p:txBody>
      </p:sp>
    </p:spTree>
    <p:extLst>
      <p:ext uri="{BB962C8B-B14F-4D97-AF65-F5344CB8AC3E}">
        <p14:creationId xmlns:p14="http://schemas.microsoft.com/office/powerpoint/2010/main" val="1517091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352472-9B6D-B863-7776-BBDC432302CD}"/>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22A0DEFD-E498-8474-0287-FF2397676B8F}"/>
              </a:ext>
            </a:extLst>
          </p:cNvPr>
          <p:cNvSpPr>
            <a:spLocks noGrp="1"/>
          </p:cNvSpPr>
          <p:nvPr>
            <p:ph type="title"/>
          </p:nvPr>
        </p:nvSpPr>
        <p:spPr>
          <a:xfrm>
            <a:off x="723901" y="509587"/>
            <a:ext cx="7649239" cy="742951"/>
          </a:xfrm>
        </p:spPr>
        <p:txBody>
          <a:bodyPr vert="horz" lIns="91440" tIns="45720" rIns="91440" bIns="45720" rtlCol="0" anchor="ctr">
            <a:normAutofit/>
          </a:bodyPr>
          <a:lstStyle/>
          <a:p>
            <a:r>
              <a:rPr lang="en-US" sz="3600" kern="1200" dirty="0">
                <a:solidFill>
                  <a:schemeClr val="tx1"/>
                </a:solidFill>
                <a:latin typeface="Helvetica" panose="020B0604020202020204" pitchFamily="34" charset="0"/>
                <a:cs typeface="Helvetica" panose="020B0604020202020204" pitchFamily="34" charset="0"/>
              </a:rPr>
              <a:t>Student Examples</a:t>
            </a:r>
          </a:p>
        </p:txBody>
      </p:sp>
      <p:pic>
        <p:nvPicPr>
          <p:cNvPr id="7" name="Content Placeholder 6" descr="PowerPoint slide screenshot that shows a graph from HEAT, depicting number of noncommunicable disease deaths in Zambia by sex. Analysis from text on the slide includes an observation that men die more from noncommunicable diseases and an analysis of why, including women having a longer lifespan, environmental and lifestyle factors contributing to men dying, and differences in help-seeking behaviors.">
            <a:extLst>
              <a:ext uri="{FF2B5EF4-FFF2-40B4-BE49-F238E27FC236}">
                <a16:creationId xmlns:a16="http://schemas.microsoft.com/office/drawing/2014/main" id="{0386906E-9A91-65CF-9B17-50A6C2978F9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14433" y="1252538"/>
            <a:ext cx="9447773" cy="5267134"/>
          </a:xfrm>
          <a:prstGeom prst="rect">
            <a:avLst/>
          </a:prstGeom>
        </p:spPr>
      </p:pic>
      <p:sp>
        <p:nvSpPr>
          <p:cNvPr id="16" name="Freeform: Shape 15">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7EEA16A-FF94-5CB2-8B07-56D0E7C987D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sz="1000">
                <a:solidFill>
                  <a:schemeClr val="tx1">
                    <a:tint val="75000"/>
                  </a:schemeClr>
                </a:solidFill>
              </a:rPr>
              <a:pPr>
                <a:spcAft>
                  <a:spcPts val="600"/>
                </a:spcAft>
              </a:pPr>
              <a:t>10</a:t>
            </a:fld>
            <a:endParaRPr lang="en-US" sz="1000">
              <a:solidFill>
                <a:schemeClr val="tx1">
                  <a:tint val="75000"/>
                </a:schemeClr>
              </a:solidFill>
            </a:endParaRPr>
          </a:p>
        </p:txBody>
      </p:sp>
    </p:spTree>
    <p:extLst>
      <p:ext uri="{BB962C8B-B14F-4D97-AF65-F5344CB8AC3E}">
        <p14:creationId xmlns:p14="http://schemas.microsoft.com/office/powerpoint/2010/main" val="3738843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8B4178-3949-D0A1-E06A-54FF05AD924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082622D-AAF3-4897-8629-FC918530D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365125"/>
            <a:ext cx="11167447" cy="2089317"/>
          </a:xfrm>
          <a:prstGeom prst="rect">
            <a:avLst/>
          </a:prstGeom>
          <a:ln w="12700">
            <a:solidFill>
              <a:srgbClr val="E1E1E1"/>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C416FAE-0313-4ADA-3869-A54A20E505B9}"/>
              </a:ext>
            </a:extLst>
          </p:cNvPr>
          <p:cNvSpPr>
            <a:spLocks noGrp="1"/>
          </p:cNvSpPr>
          <p:nvPr>
            <p:ph type="title"/>
          </p:nvPr>
        </p:nvSpPr>
        <p:spPr>
          <a:xfrm>
            <a:off x="1046746" y="641850"/>
            <a:ext cx="3611880" cy="1535865"/>
          </a:xfrm>
        </p:spPr>
        <p:txBody>
          <a:bodyPr>
            <a:normAutofit fontScale="90000"/>
          </a:bodyPr>
          <a:lstStyle/>
          <a:p>
            <a:r>
              <a:rPr lang="en-US" sz="3600" dirty="0">
                <a:latin typeface="Helvetica" panose="020B0604020202020204" pitchFamily="34" charset="0"/>
                <a:cs typeface="Helvetica" panose="020B0604020202020204" pitchFamily="34" charset="0"/>
              </a:rPr>
              <a:t>Assessment </a:t>
            </a:r>
            <a:br>
              <a:rPr lang="en-US" sz="3600" dirty="0">
                <a:latin typeface="Helvetica" panose="020B0604020202020204" pitchFamily="34" charset="0"/>
                <a:cs typeface="Helvetica" panose="020B0604020202020204" pitchFamily="34" charset="0"/>
              </a:rPr>
            </a:br>
            <a:r>
              <a:rPr lang="en-US" sz="3600" dirty="0">
                <a:latin typeface="Helvetica" panose="020B0604020202020204" pitchFamily="34" charset="0"/>
                <a:cs typeface="Helvetica" panose="020B0604020202020204" pitchFamily="34" charset="0"/>
              </a:rPr>
              <a:t>(or lack thereof…)</a:t>
            </a:r>
          </a:p>
        </p:txBody>
      </p:sp>
      <p:sp>
        <p:nvSpPr>
          <p:cNvPr id="15" name="Rectangle 14">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05773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7" name="Rectangle 16">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243541" y="1400638"/>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5513C9A-CDEC-C719-B714-5C8BF2F29A80}"/>
              </a:ext>
            </a:extLst>
          </p:cNvPr>
          <p:cNvSpPr>
            <a:spLocks noGrp="1"/>
          </p:cNvSpPr>
          <p:nvPr>
            <p:ph idx="1"/>
          </p:nvPr>
        </p:nvSpPr>
        <p:spPr>
          <a:xfrm>
            <a:off x="5300640" y="641850"/>
            <a:ext cx="6053160" cy="1535865"/>
          </a:xfrm>
        </p:spPr>
        <p:txBody>
          <a:bodyPr anchor="ctr">
            <a:normAutofit/>
          </a:bodyPr>
          <a:lstStyle/>
          <a:p>
            <a:r>
              <a:rPr lang="en-US" sz="2400" dirty="0">
                <a:latin typeface="Helvetica" panose="020B0604020202020204" pitchFamily="34" charset="0"/>
                <a:cs typeface="Helvetica" panose="020B0604020202020204" pitchFamily="34" charset="0"/>
              </a:rPr>
              <a:t>Formal assessment: rubric-graded</a:t>
            </a:r>
          </a:p>
          <a:p>
            <a:r>
              <a:rPr lang="en-US" sz="2400" dirty="0">
                <a:latin typeface="Helvetica" panose="020B0604020202020204" pitchFamily="34" charset="0"/>
                <a:cs typeface="Helvetica" panose="020B0604020202020204" pitchFamily="34" charset="0"/>
              </a:rPr>
              <a:t>Informal Assessment: anecdotal comments and observations</a:t>
            </a:r>
          </a:p>
        </p:txBody>
      </p:sp>
      <p:pic>
        <p:nvPicPr>
          <p:cNvPr id="6" name="Picture 5">
            <a:extLst>
              <a:ext uri="{FF2B5EF4-FFF2-40B4-BE49-F238E27FC236}">
                <a16:creationId xmlns:a16="http://schemas.microsoft.com/office/drawing/2014/main" id="{185A8E3E-E195-F304-6BFC-522A86F7AB0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33599" r="1" b="24792"/>
          <a:stretch>
            <a:fillRect/>
          </a:stretch>
        </p:blipFill>
        <p:spPr>
          <a:xfrm>
            <a:off x="554416" y="2731167"/>
            <a:ext cx="11167447" cy="3484983"/>
          </a:xfrm>
          <a:prstGeom prst="rect">
            <a:avLst/>
          </a:prstGeom>
        </p:spPr>
      </p:pic>
      <p:sp>
        <p:nvSpPr>
          <p:cNvPr id="4" name="Slide Number Placeholder 3">
            <a:extLst>
              <a:ext uri="{FF2B5EF4-FFF2-40B4-BE49-F238E27FC236}">
                <a16:creationId xmlns:a16="http://schemas.microsoft.com/office/drawing/2014/main" id="{FDF7C66F-8289-6B12-5307-08A85C367865}"/>
              </a:ext>
            </a:extLst>
          </p:cNvPr>
          <p:cNvSpPr>
            <a:spLocks noGrp="1"/>
          </p:cNvSpPr>
          <p:nvPr>
            <p:ph type="sldNum" sz="quarter" idx="12"/>
          </p:nvPr>
        </p:nvSpPr>
        <p:spPr>
          <a:xfrm>
            <a:off x="8610600" y="6356350"/>
            <a:ext cx="2743200" cy="365125"/>
          </a:xfrm>
        </p:spPr>
        <p:txBody>
          <a:bodyPr>
            <a:normAutofit/>
          </a:bodyPr>
          <a:lstStyle/>
          <a:p>
            <a:pPr>
              <a:spcAft>
                <a:spcPts val="600"/>
              </a:spcAft>
            </a:pPr>
            <a:fld id="{330EA680-D336-4FF7-8B7A-9848BB0A1C32}" type="slidenum">
              <a:rPr lang="en-US">
                <a:solidFill>
                  <a:schemeClr val="tx1">
                    <a:lumMod val="50000"/>
                    <a:lumOff val="50000"/>
                  </a:schemeClr>
                </a:solidFill>
              </a:rPr>
              <a:pPr>
                <a:spcAft>
                  <a:spcPts val="600"/>
                </a:spcAft>
              </a:pPr>
              <a:t>11</a:t>
            </a:fld>
            <a:endParaRPr lang="en-US">
              <a:solidFill>
                <a:schemeClr val="tx1">
                  <a:lumMod val="50000"/>
                  <a:lumOff val="50000"/>
                </a:schemeClr>
              </a:solidFill>
            </a:endParaRPr>
          </a:p>
        </p:txBody>
      </p:sp>
    </p:spTree>
    <p:extLst>
      <p:ext uri="{BB962C8B-B14F-4D97-AF65-F5344CB8AC3E}">
        <p14:creationId xmlns:p14="http://schemas.microsoft.com/office/powerpoint/2010/main" val="1431475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7C0B13-3B45-FF68-7BAA-FA0CA118083D}"/>
            </a:ext>
          </a:extLst>
        </p:cNvPr>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9FB087-5A9F-F0FD-3A56-6E7ADD844FC2}"/>
              </a:ext>
            </a:extLst>
          </p:cNvPr>
          <p:cNvSpPr>
            <a:spLocks noGrp="1"/>
          </p:cNvSpPr>
          <p:nvPr>
            <p:ph type="title"/>
          </p:nvPr>
        </p:nvSpPr>
        <p:spPr>
          <a:xfrm>
            <a:off x="6803409" y="762001"/>
            <a:ext cx="4156512" cy="1708244"/>
          </a:xfrm>
        </p:spPr>
        <p:txBody>
          <a:bodyPr anchor="ctr">
            <a:normAutofit/>
          </a:bodyPr>
          <a:lstStyle/>
          <a:p>
            <a:r>
              <a:rPr lang="en-US" sz="4000" dirty="0">
                <a:latin typeface="Helvetica" panose="020B0604020202020204" pitchFamily="34" charset="0"/>
                <a:cs typeface="Helvetica" panose="020B0604020202020204" pitchFamily="34" charset="0"/>
              </a:rPr>
              <a:t>Takeaways</a:t>
            </a:r>
          </a:p>
        </p:txBody>
      </p:sp>
      <p:pic>
        <p:nvPicPr>
          <p:cNvPr id="10" name="Picture 9">
            <a:extLst>
              <a:ext uri="{FF2B5EF4-FFF2-40B4-BE49-F238E27FC236}">
                <a16:creationId xmlns:a16="http://schemas.microsoft.com/office/drawing/2014/main" id="{FF5367F1-DC3F-BC27-4378-93AD9B88DD6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15625"/>
          <a:stretch>
            <a:fillRect/>
          </a:stretch>
        </p:blipFill>
        <p:spPr>
          <a:xfrm rot="5400000">
            <a:off x="-381001" y="380998"/>
            <a:ext cx="6858002" cy="6096001"/>
          </a:xfrm>
          <a:prstGeom prst="rect">
            <a:avLst/>
          </a:prstGeom>
        </p:spPr>
      </p:pic>
      <p:sp>
        <p:nvSpPr>
          <p:cNvPr id="3" name="Content Placeholder 2">
            <a:extLst>
              <a:ext uri="{FF2B5EF4-FFF2-40B4-BE49-F238E27FC236}">
                <a16:creationId xmlns:a16="http://schemas.microsoft.com/office/drawing/2014/main" id="{BD74846F-FDEC-BB20-181B-0F010BC7EE41}"/>
              </a:ext>
            </a:extLst>
          </p:cNvPr>
          <p:cNvSpPr>
            <a:spLocks noGrp="1"/>
          </p:cNvSpPr>
          <p:nvPr>
            <p:ph idx="1"/>
          </p:nvPr>
        </p:nvSpPr>
        <p:spPr>
          <a:xfrm>
            <a:off x="6803409" y="2013045"/>
            <a:ext cx="4613005" cy="4552347"/>
          </a:xfrm>
        </p:spPr>
        <p:txBody>
          <a:bodyPr anchor="ctr">
            <a:noAutofit/>
          </a:bodyPr>
          <a:lstStyle/>
          <a:p>
            <a:r>
              <a:rPr lang="en-US" sz="2400" dirty="0">
                <a:latin typeface="Helvetica" panose="020B0604020202020204" pitchFamily="34" charset="0"/>
                <a:cs typeface="Helvetica" panose="020B0604020202020204" pitchFamily="34" charset="0"/>
              </a:rPr>
              <a:t>Easy, introductory, tool-based assignments are cool</a:t>
            </a:r>
          </a:p>
          <a:p>
            <a:r>
              <a:rPr lang="en-US" sz="2400" dirty="0">
                <a:latin typeface="Helvetica" panose="020B0604020202020204" pitchFamily="34" charset="0"/>
                <a:cs typeface="Helvetica" panose="020B0604020202020204" pitchFamily="34" charset="0"/>
              </a:rPr>
              <a:t>Every tool has its quirks</a:t>
            </a:r>
          </a:p>
          <a:p>
            <a:r>
              <a:rPr lang="en-US" sz="2400" dirty="0">
                <a:latin typeface="Helvetica" panose="020B0604020202020204" pitchFamily="34" charset="0"/>
                <a:cs typeface="Helvetica" panose="020B0604020202020204" pitchFamily="34" charset="0"/>
              </a:rPr>
              <a:t>More troubleshooting time would be nice</a:t>
            </a:r>
          </a:p>
          <a:p>
            <a:r>
              <a:rPr lang="en-US" sz="2400" dirty="0">
                <a:latin typeface="Helvetica" panose="020B0604020202020204" pitchFamily="34" charset="0"/>
                <a:cs typeface="Helvetica" panose="020B0604020202020204" pitchFamily="34" charset="0"/>
              </a:rPr>
              <a:t>Could scale up with more rigorous requirements or different learning goals</a:t>
            </a:r>
          </a:p>
          <a:p>
            <a:pPr marL="0" indent="0">
              <a:buNone/>
            </a:pPr>
            <a:endParaRPr lang="en-US" sz="2400" dirty="0">
              <a:latin typeface="Helvetica" panose="020B0604020202020204" pitchFamily="34" charset="0"/>
              <a:cs typeface="Helvetica" panose="020B0604020202020204" pitchFamily="34" charset="0"/>
            </a:endParaRPr>
          </a:p>
          <a:p>
            <a:pPr marL="0" indent="0">
              <a:buNone/>
            </a:pPr>
            <a:r>
              <a:rPr lang="en-US" sz="2400" dirty="0">
                <a:latin typeface="Helvetica" panose="020B0604020202020204" pitchFamily="34" charset="0"/>
                <a:cs typeface="Helvetica" panose="020B0604020202020204" pitchFamily="34" charset="0"/>
              </a:rPr>
              <a:t>Stay tuned for a similar assignment using </a:t>
            </a:r>
            <a:r>
              <a:rPr lang="en-US" sz="2400" dirty="0" err="1">
                <a:latin typeface="Helvetica" panose="020B0604020202020204" pitchFamily="34" charset="0"/>
                <a:cs typeface="Helvetica" panose="020B0604020202020204" pitchFamily="34" charset="0"/>
              </a:rPr>
              <a:t>PolicyMap</a:t>
            </a:r>
            <a:r>
              <a:rPr lang="en-US" sz="2400" dirty="0">
                <a:latin typeface="Helvetica" panose="020B0604020202020204" pitchFamily="34" charset="0"/>
                <a:cs typeface="Helvetica" panose="020B0604020202020204" pitchFamily="34" charset="0"/>
              </a:rPr>
              <a:t>!</a:t>
            </a:r>
          </a:p>
        </p:txBody>
      </p:sp>
      <p:sp>
        <p:nvSpPr>
          <p:cNvPr id="4" name="Slide Number Placeholder 3">
            <a:extLst>
              <a:ext uri="{FF2B5EF4-FFF2-40B4-BE49-F238E27FC236}">
                <a16:creationId xmlns:a16="http://schemas.microsoft.com/office/drawing/2014/main" id="{7C44DD44-B089-24CD-E7B2-8C6E1AB27B38}"/>
              </a:ext>
            </a:extLst>
          </p:cNvPr>
          <p:cNvSpPr>
            <a:spLocks noGrp="1"/>
          </p:cNvSpPr>
          <p:nvPr>
            <p:ph type="sldNum" sz="quarter" idx="12"/>
          </p:nvPr>
        </p:nvSpPr>
        <p:spPr>
          <a:xfrm>
            <a:off x="10657268" y="6356350"/>
            <a:ext cx="1275652" cy="365125"/>
          </a:xfrm>
        </p:spPr>
        <p:txBody>
          <a:bodyPr>
            <a:normAutofit/>
          </a:bodyPr>
          <a:lstStyle/>
          <a:p>
            <a:pPr>
              <a:spcAft>
                <a:spcPts val="600"/>
              </a:spcAft>
            </a:pPr>
            <a:fld id="{330EA680-D336-4FF7-8B7A-9848BB0A1C32}" type="slidenum">
              <a:rPr lang="en-US">
                <a:solidFill>
                  <a:schemeClr val="tx1"/>
                </a:solidFill>
              </a:rPr>
              <a:pPr>
                <a:spcAft>
                  <a:spcPts val="600"/>
                </a:spcAft>
              </a:pPr>
              <a:t>12</a:t>
            </a:fld>
            <a:endParaRPr lang="en-US">
              <a:solidFill>
                <a:schemeClr val="tx1"/>
              </a:solidFill>
            </a:endParaRPr>
          </a:p>
        </p:txBody>
      </p:sp>
    </p:spTree>
    <p:extLst>
      <p:ext uri="{BB962C8B-B14F-4D97-AF65-F5344CB8AC3E}">
        <p14:creationId xmlns:p14="http://schemas.microsoft.com/office/powerpoint/2010/main" val="12093730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259</TotalTime>
  <Words>326</Words>
  <Application>Microsoft Office PowerPoint</Application>
  <PresentationFormat>Widescreen</PresentationFormat>
  <Paragraphs>70</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Helvetica</vt:lpstr>
      <vt:lpstr>Office Theme</vt:lpstr>
      <vt:lpstr>The Zambia Health Data Project: Embedding Data Literacy in a Global Health Study Abroad Course</vt:lpstr>
      <vt:lpstr>Institutional Context - CSBSJU</vt:lpstr>
      <vt:lpstr>Institutional Context - CSBSJU</vt:lpstr>
      <vt:lpstr>Course Context</vt:lpstr>
      <vt:lpstr>Project Description</vt:lpstr>
      <vt:lpstr>Project Description</vt:lpstr>
      <vt:lpstr>Project Implementation</vt:lpstr>
      <vt:lpstr>Student Examples</vt:lpstr>
      <vt:lpstr>Student Examples</vt:lpstr>
      <vt:lpstr>Student Examples</vt:lpstr>
      <vt:lpstr>Assessment  (or lack thereof…)</vt:lpstr>
      <vt:lpstr>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Zambia Health Data Project</dc:title>
  <dc:subject>Data Literacy</dc:subject>
  <dc:creator>Jane Campbell</dc:creator>
  <cp:lastModifiedBy>Campbell, Jane</cp:lastModifiedBy>
  <cp:revision>39</cp:revision>
  <dcterms:created xsi:type="dcterms:W3CDTF">2026-09-09T19:26:54Z</dcterms:created>
  <dcterms:modified xsi:type="dcterms:W3CDTF">2026-09-21T22:00:58Z</dcterms:modified>
</cp:coreProperties>
</file>