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65" r:id="rId5"/>
    <p:sldId id="314" r:id="rId6"/>
    <p:sldId id="320" r:id="rId7"/>
    <p:sldId id="326" r:id="rId8"/>
    <p:sldId id="321" r:id="rId9"/>
    <p:sldId id="325" r:id="rId10"/>
    <p:sldId id="328" r:id="rId11"/>
    <p:sldId id="331" r:id="rId12"/>
    <p:sldId id="28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92"/>
    <a:srgbClr val="23BDC1"/>
    <a:srgbClr val="333333"/>
    <a:srgbClr val="827B6E"/>
    <a:srgbClr val="F2EDE9"/>
    <a:srgbClr val="DADAD6"/>
    <a:srgbClr val="202E4A"/>
    <a:srgbClr val="5D6468"/>
    <a:srgbClr val="142E4D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9A21D5-843F-4AED-AE6B-1521A894FEDD}" v="121" dt="2026-09-21T22:07:05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e Kim" userId="9ee4e9ad-4116-4c38-897e-a5b159ca07c5" providerId="ADAL" clId="{7EA8736B-8FD6-412C-8AE1-9BC0DE7BA8F2}"/>
    <pc:docChg chg="undo custSel addSld delSld modSld sldOrd">
      <pc:chgData name="June Kim" userId="9ee4e9ad-4116-4c38-897e-a5b159ca07c5" providerId="ADAL" clId="{7EA8736B-8FD6-412C-8AE1-9BC0DE7BA8F2}" dt="2026-09-22T21:07:43.354" v="8616" actId="20577"/>
      <pc:docMkLst>
        <pc:docMk/>
      </pc:docMkLst>
      <pc:sldChg chg="modSp mod">
        <pc:chgData name="June Kim" userId="9ee4e9ad-4116-4c38-897e-a5b159ca07c5" providerId="ADAL" clId="{7EA8736B-8FD6-412C-8AE1-9BC0DE7BA8F2}" dt="2026-09-21T22:07:14.455" v="8601" actId="255"/>
        <pc:sldMkLst>
          <pc:docMk/>
          <pc:sldMk cId="3175914768" sldId="265"/>
        </pc:sldMkLst>
        <pc:spChg chg="mod">
          <ac:chgData name="June Kim" userId="9ee4e9ad-4116-4c38-897e-a5b159ca07c5" providerId="ADAL" clId="{7EA8736B-8FD6-412C-8AE1-9BC0DE7BA8F2}" dt="2026-09-21T22:07:14.455" v="8601" actId="255"/>
          <ac:spMkLst>
            <pc:docMk/>
            <pc:sldMk cId="3175914768" sldId="265"/>
            <ac:spMk id="2" creationId="{B6B16B3D-1838-3B46-B39B-4DEB8BA547F1}"/>
          </ac:spMkLst>
        </pc:spChg>
        <pc:spChg chg="mod">
          <ac:chgData name="June Kim" userId="9ee4e9ad-4116-4c38-897e-a5b159ca07c5" providerId="ADAL" clId="{7EA8736B-8FD6-412C-8AE1-9BC0DE7BA8F2}" dt="2026-09-21T21:03:54.114" v="7336" actId="1076"/>
          <ac:spMkLst>
            <pc:docMk/>
            <pc:sldMk cId="3175914768" sldId="265"/>
            <ac:spMk id="3" creationId="{DCEE2A55-7A30-6D40-BDD7-F078805ED2AF}"/>
          </ac:spMkLst>
        </pc:spChg>
      </pc:sldChg>
      <pc:sldChg chg="addSp delSp modSp mod">
        <pc:chgData name="June Kim" userId="9ee4e9ad-4116-4c38-897e-a5b159ca07c5" providerId="ADAL" clId="{7EA8736B-8FD6-412C-8AE1-9BC0DE7BA8F2}" dt="2026-09-21T21:59:03.562" v="8597" actId="20577"/>
        <pc:sldMkLst>
          <pc:docMk/>
          <pc:sldMk cId="1696286781" sldId="283"/>
        </pc:sldMkLst>
        <pc:spChg chg="mod">
          <ac:chgData name="June Kim" userId="9ee4e9ad-4116-4c38-897e-a5b159ca07c5" providerId="ADAL" clId="{7EA8736B-8FD6-412C-8AE1-9BC0DE7BA8F2}" dt="2026-09-21T21:59:03.562" v="8597" actId="20577"/>
          <ac:spMkLst>
            <pc:docMk/>
            <pc:sldMk cId="1696286781" sldId="283"/>
            <ac:spMk id="2" creationId="{7EE9E300-5E41-3142-BF36-62650B59F006}"/>
          </ac:spMkLst>
        </pc:spChg>
        <pc:spChg chg="del mod">
          <ac:chgData name="June Kim" userId="9ee4e9ad-4116-4c38-897e-a5b159ca07c5" providerId="ADAL" clId="{7EA8736B-8FD6-412C-8AE1-9BC0DE7BA8F2}" dt="2026-09-21T01:08:18.950" v="2929" actId="478"/>
          <ac:spMkLst>
            <pc:docMk/>
            <pc:sldMk cId="1696286781" sldId="283"/>
            <ac:spMk id="3" creationId="{064E0278-48FB-59DD-5134-3C9FC8A28873}"/>
          </ac:spMkLst>
        </pc:spChg>
        <pc:spChg chg="add del mod">
          <ac:chgData name="June Kim" userId="9ee4e9ad-4116-4c38-897e-a5b159ca07c5" providerId="ADAL" clId="{7EA8736B-8FD6-412C-8AE1-9BC0DE7BA8F2}" dt="2026-09-21T02:16:22.874" v="3966"/>
          <ac:spMkLst>
            <pc:docMk/>
            <pc:sldMk cId="1696286781" sldId="283"/>
            <ac:spMk id="3" creationId="{0FAD42A2-6C8F-1904-EBBB-55EF4FE6A3D5}"/>
          </ac:spMkLst>
        </pc:spChg>
      </pc:sldChg>
      <pc:sldChg chg="modSp del mod modNotesTx">
        <pc:chgData name="June Kim" userId="9ee4e9ad-4116-4c38-897e-a5b159ca07c5" providerId="ADAL" clId="{7EA8736B-8FD6-412C-8AE1-9BC0DE7BA8F2}" dt="2026-09-21T01:24:18.017" v="3790" actId="47"/>
        <pc:sldMkLst>
          <pc:docMk/>
          <pc:sldMk cId="2184206832" sldId="294"/>
        </pc:sldMkLst>
        <pc:spChg chg="mod">
          <ac:chgData name="June Kim" userId="9ee4e9ad-4116-4c38-897e-a5b159ca07c5" providerId="ADAL" clId="{7EA8736B-8FD6-412C-8AE1-9BC0DE7BA8F2}" dt="2026-09-21T00:34:14.115" v="2325" actId="255"/>
          <ac:spMkLst>
            <pc:docMk/>
            <pc:sldMk cId="2184206832" sldId="294"/>
            <ac:spMk id="3" creationId="{2D011F19-43A3-D938-D449-2A160FB907B7}"/>
          </ac:spMkLst>
        </pc:spChg>
      </pc:sldChg>
      <pc:sldChg chg="modSp mod">
        <pc:chgData name="June Kim" userId="9ee4e9ad-4116-4c38-897e-a5b159ca07c5" providerId="ADAL" clId="{7EA8736B-8FD6-412C-8AE1-9BC0DE7BA8F2}" dt="2026-09-21T21:20:27.154" v="7390" actId="20577"/>
        <pc:sldMkLst>
          <pc:docMk/>
          <pc:sldMk cId="72228818" sldId="314"/>
        </pc:sldMkLst>
        <pc:spChg chg="mod">
          <ac:chgData name="June Kim" userId="9ee4e9ad-4116-4c38-897e-a5b159ca07c5" providerId="ADAL" clId="{7EA8736B-8FD6-412C-8AE1-9BC0DE7BA8F2}" dt="2026-09-21T19:07:12.734" v="6125" actId="255"/>
          <ac:spMkLst>
            <pc:docMk/>
            <pc:sldMk cId="72228818" sldId="314"/>
            <ac:spMk id="2" creationId="{1A97C2D5-8453-15AA-390A-9A57AA1D5746}"/>
          </ac:spMkLst>
        </pc:spChg>
        <pc:spChg chg="mod">
          <ac:chgData name="June Kim" userId="9ee4e9ad-4116-4c38-897e-a5b159ca07c5" providerId="ADAL" clId="{7EA8736B-8FD6-412C-8AE1-9BC0DE7BA8F2}" dt="2026-09-21T21:20:27.154" v="7390" actId="20577"/>
          <ac:spMkLst>
            <pc:docMk/>
            <pc:sldMk cId="72228818" sldId="314"/>
            <ac:spMk id="3" creationId="{F2D50582-BB92-A375-EE81-0F9DF7AD4046}"/>
          </ac:spMkLst>
        </pc:spChg>
      </pc:sldChg>
      <pc:sldChg chg="addSp delSp modSp del mod modNotesTx">
        <pc:chgData name="June Kim" userId="9ee4e9ad-4116-4c38-897e-a5b159ca07c5" providerId="ADAL" clId="{7EA8736B-8FD6-412C-8AE1-9BC0DE7BA8F2}" dt="2026-09-21T17:35:41.891" v="5759" actId="47"/>
        <pc:sldMkLst>
          <pc:docMk/>
          <pc:sldMk cId="3819391292" sldId="318"/>
        </pc:sldMkLst>
        <pc:spChg chg="del mod">
          <ac:chgData name="June Kim" userId="9ee4e9ad-4116-4c38-897e-a5b159ca07c5" providerId="ADAL" clId="{7EA8736B-8FD6-412C-8AE1-9BC0DE7BA8F2}" dt="2026-09-21T03:05:32.185" v="4695" actId="478"/>
          <ac:spMkLst>
            <pc:docMk/>
            <pc:sldMk cId="3819391292" sldId="318"/>
            <ac:spMk id="2" creationId="{5A9ADAAA-0CF5-6434-221A-51604B3DC40A}"/>
          </ac:spMkLst>
        </pc:spChg>
        <pc:spChg chg="add mod">
          <ac:chgData name="June Kim" userId="9ee4e9ad-4116-4c38-897e-a5b159ca07c5" providerId="ADAL" clId="{7EA8736B-8FD6-412C-8AE1-9BC0DE7BA8F2}" dt="2026-09-21T03:05:53.947" v="4699" actId="1076"/>
          <ac:spMkLst>
            <pc:docMk/>
            <pc:sldMk cId="3819391292" sldId="318"/>
            <ac:spMk id="3" creationId="{2CD6DF57-6289-89C6-87A7-BFC8C7DC1ECF}"/>
          </ac:spMkLst>
        </pc:spChg>
        <pc:spChg chg="add del mod">
          <ac:chgData name="June Kim" userId="9ee4e9ad-4116-4c38-897e-a5b159ca07c5" providerId="ADAL" clId="{7EA8736B-8FD6-412C-8AE1-9BC0DE7BA8F2}" dt="2026-09-21T00:39:00.149" v="2453" actId="478"/>
          <ac:spMkLst>
            <pc:docMk/>
            <pc:sldMk cId="3819391292" sldId="318"/>
            <ac:spMk id="3" creationId="{79894D97-918E-DE2B-1C1C-AA162BEC561F}"/>
          </ac:spMkLst>
        </pc:spChg>
        <pc:spChg chg="add mod">
          <ac:chgData name="June Kim" userId="9ee4e9ad-4116-4c38-897e-a5b159ca07c5" providerId="ADAL" clId="{7EA8736B-8FD6-412C-8AE1-9BC0DE7BA8F2}" dt="2026-09-21T03:06:35.691" v="4795" actId="113"/>
          <ac:spMkLst>
            <pc:docMk/>
            <pc:sldMk cId="3819391292" sldId="318"/>
            <ac:spMk id="6" creationId="{96B5371E-3812-21AE-407F-8336EAB65BA2}"/>
          </ac:spMkLst>
        </pc:spChg>
      </pc:sldChg>
      <pc:sldChg chg="modSp add del mod ord">
        <pc:chgData name="June Kim" userId="9ee4e9ad-4116-4c38-897e-a5b159ca07c5" providerId="ADAL" clId="{7EA8736B-8FD6-412C-8AE1-9BC0DE7BA8F2}" dt="2026-09-21T16:54:42.745" v="4946" actId="47"/>
        <pc:sldMkLst>
          <pc:docMk/>
          <pc:sldMk cId="648929284" sldId="319"/>
        </pc:sldMkLst>
        <pc:spChg chg="mod">
          <ac:chgData name="June Kim" userId="9ee4e9ad-4116-4c38-897e-a5b159ca07c5" providerId="ADAL" clId="{7EA8736B-8FD6-412C-8AE1-9BC0DE7BA8F2}" dt="2026-09-21T16:54:19.034" v="4940" actId="6549"/>
          <ac:spMkLst>
            <pc:docMk/>
            <pc:sldMk cId="648929284" sldId="319"/>
            <ac:spMk id="3" creationId="{C3F2BF24-8942-5B52-D541-FCD5A3793913}"/>
          </ac:spMkLst>
        </pc:spChg>
      </pc:sldChg>
      <pc:sldChg chg="modSp mod">
        <pc:chgData name="June Kim" userId="9ee4e9ad-4116-4c38-897e-a5b159ca07c5" providerId="ADAL" clId="{7EA8736B-8FD6-412C-8AE1-9BC0DE7BA8F2}" dt="2026-09-21T21:18:37.956" v="7379" actId="20577"/>
        <pc:sldMkLst>
          <pc:docMk/>
          <pc:sldMk cId="2928136038" sldId="320"/>
        </pc:sldMkLst>
        <pc:spChg chg="mod">
          <ac:chgData name="June Kim" userId="9ee4e9ad-4116-4c38-897e-a5b159ca07c5" providerId="ADAL" clId="{7EA8736B-8FD6-412C-8AE1-9BC0DE7BA8F2}" dt="2026-09-21T19:07:18.769" v="6126" actId="255"/>
          <ac:spMkLst>
            <pc:docMk/>
            <pc:sldMk cId="2928136038" sldId="320"/>
            <ac:spMk id="2" creationId="{9AF31691-E752-878B-6447-9FE70214F5D1}"/>
          </ac:spMkLst>
        </pc:spChg>
        <pc:spChg chg="mod">
          <ac:chgData name="June Kim" userId="9ee4e9ad-4116-4c38-897e-a5b159ca07c5" providerId="ADAL" clId="{7EA8736B-8FD6-412C-8AE1-9BC0DE7BA8F2}" dt="2026-09-21T21:18:37.956" v="7379" actId="20577"/>
          <ac:spMkLst>
            <pc:docMk/>
            <pc:sldMk cId="2928136038" sldId="320"/>
            <ac:spMk id="3" creationId="{7E6284DA-C2BE-F874-F003-C02211A73032}"/>
          </ac:spMkLst>
        </pc:spChg>
      </pc:sldChg>
      <pc:sldChg chg="addSp delSp modSp mod ord modNotesTx">
        <pc:chgData name="June Kim" userId="9ee4e9ad-4116-4c38-897e-a5b159ca07c5" providerId="ADAL" clId="{7EA8736B-8FD6-412C-8AE1-9BC0DE7BA8F2}" dt="2026-09-21T21:17:02.679" v="7366" actId="1076"/>
        <pc:sldMkLst>
          <pc:docMk/>
          <pc:sldMk cId="147448954" sldId="321"/>
        </pc:sldMkLst>
        <pc:spChg chg="mod">
          <ac:chgData name="June Kim" userId="9ee4e9ad-4116-4c38-897e-a5b159ca07c5" providerId="ADAL" clId="{7EA8736B-8FD6-412C-8AE1-9BC0DE7BA8F2}" dt="2026-09-21T20:46:26.964" v="7080" actId="20577"/>
          <ac:spMkLst>
            <pc:docMk/>
            <pc:sldMk cId="147448954" sldId="321"/>
            <ac:spMk id="2" creationId="{DC0B6851-8221-9598-0D60-3A29C172A0C2}"/>
          </ac:spMkLst>
        </pc:spChg>
        <pc:spChg chg="add del mod">
          <ac:chgData name="June Kim" userId="9ee4e9ad-4116-4c38-897e-a5b159ca07c5" providerId="ADAL" clId="{7EA8736B-8FD6-412C-8AE1-9BC0DE7BA8F2}" dt="2026-09-21T19:20:57.942" v="6218" actId="478"/>
          <ac:spMkLst>
            <pc:docMk/>
            <pc:sldMk cId="147448954" sldId="321"/>
            <ac:spMk id="3" creationId="{8DAF51BE-0CB4-3C42-7613-288A4A54D323}"/>
          </ac:spMkLst>
        </pc:spChg>
        <pc:spChg chg="del mod">
          <ac:chgData name="June Kim" userId="9ee4e9ad-4116-4c38-897e-a5b159ca07c5" providerId="ADAL" clId="{7EA8736B-8FD6-412C-8AE1-9BC0DE7BA8F2}" dt="2026-09-21T00:30:51.626" v="2268" actId="478"/>
          <ac:spMkLst>
            <pc:docMk/>
            <pc:sldMk cId="147448954" sldId="321"/>
            <ac:spMk id="3" creationId="{B09C9B78-B816-790C-2247-1DC5F2F22EAF}"/>
          </ac:spMkLst>
        </pc:spChg>
        <pc:spChg chg="add del mod">
          <ac:chgData name="June Kim" userId="9ee4e9ad-4116-4c38-897e-a5b159ca07c5" providerId="ADAL" clId="{7EA8736B-8FD6-412C-8AE1-9BC0DE7BA8F2}" dt="2026-09-21T19:26:11.691" v="6448" actId="478"/>
          <ac:spMkLst>
            <pc:docMk/>
            <pc:sldMk cId="147448954" sldId="321"/>
            <ac:spMk id="4" creationId="{3E7397BC-9874-EC19-1458-89859C5DCB3E}"/>
          </ac:spMkLst>
        </pc:spChg>
        <pc:spChg chg="add del mod">
          <ac:chgData name="June Kim" userId="9ee4e9ad-4116-4c38-897e-a5b159ca07c5" providerId="ADAL" clId="{7EA8736B-8FD6-412C-8AE1-9BC0DE7BA8F2}" dt="2026-09-21T00:31:03.733" v="2271"/>
          <ac:spMkLst>
            <pc:docMk/>
            <pc:sldMk cId="147448954" sldId="321"/>
            <ac:spMk id="4" creationId="{F3C5464F-6B41-033E-16C8-242B4D1FC880}"/>
          </ac:spMkLst>
        </pc:spChg>
        <pc:spChg chg="add mod">
          <ac:chgData name="June Kim" userId="9ee4e9ad-4116-4c38-897e-a5b159ca07c5" providerId="ADAL" clId="{7EA8736B-8FD6-412C-8AE1-9BC0DE7BA8F2}" dt="2026-09-21T21:16:53.116" v="7364" actId="20577"/>
          <ac:spMkLst>
            <pc:docMk/>
            <pc:sldMk cId="147448954" sldId="321"/>
            <ac:spMk id="6" creationId="{BC4F0865-017B-D0C0-E704-9714F6C4B7E5}"/>
          </ac:spMkLst>
        </pc:spChg>
        <pc:spChg chg="add mod">
          <ac:chgData name="June Kim" userId="9ee4e9ad-4116-4c38-897e-a5b159ca07c5" providerId="ADAL" clId="{7EA8736B-8FD6-412C-8AE1-9BC0DE7BA8F2}" dt="2026-09-21T21:17:00.097" v="7365" actId="1076"/>
          <ac:spMkLst>
            <pc:docMk/>
            <pc:sldMk cId="147448954" sldId="321"/>
            <ac:spMk id="7" creationId="{5A665775-A882-E9B9-33C1-89F86F8673AB}"/>
          </ac:spMkLst>
        </pc:spChg>
        <pc:spChg chg="add mod">
          <ac:chgData name="June Kim" userId="9ee4e9ad-4116-4c38-897e-a5b159ca07c5" providerId="ADAL" clId="{7EA8736B-8FD6-412C-8AE1-9BC0DE7BA8F2}" dt="2026-09-21T21:17:02.679" v="7366" actId="1076"/>
          <ac:spMkLst>
            <pc:docMk/>
            <pc:sldMk cId="147448954" sldId="321"/>
            <ac:spMk id="9" creationId="{82873C37-FD42-D2DC-4739-9DB0CE741CD5}"/>
          </ac:spMkLst>
        </pc:spChg>
      </pc:sldChg>
      <pc:sldChg chg="modSp add del mod ord">
        <pc:chgData name="June Kim" userId="9ee4e9ad-4116-4c38-897e-a5b159ca07c5" providerId="ADAL" clId="{7EA8736B-8FD6-412C-8AE1-9BC0DE7BA8F2}" dt="2026-09-21T16:51:53.769" v="4862" actId="47"/>
        <pc:sldMkLst>
          <pc:docMk/>
          <pc:sldMk cId="4179121721" sldId="323"/>
        </pc:sldMkLst>
        <pc:spChg chg="mod">
          <ac:chgData name="June Kim" userId="9ee4e9ad-4116-4c38-897e-a5b159ca07c5" providerId="ADAL" clId="{7EA8736B-8FD6-412C-8AE1-9BC0DE7BA8F2}" dt="2026-09-21T00:43:22.275" v="2576" actId="14100"/>
          <ac:spMkLst>
            <pc:docMk/>
            <pc:sldMk cId="4179121721" sldId="323"/>
            <ac:spMk id="2" creationId="{DB10318B-8B07-3377-7067-091DABA57011}"/>
          </ac:spMkLst>
        </pc:spChg>
        <pc:spChg chg="mod">
          <ac:chgData name="June Kim" userId="9ee4e9ad-4116-4c38-897e-a5b159ca07c5" providerId="ADAL" clId="{7EA8736B-8FD6-412C-8AE1-9BC0DE7BA8F2}" dt="2026-09-21T03:00:22.102" v="4582" actId="20577"/>
          <ac:spMkLst>
            <pc:docMk/>
            <pc:sldMk cId="4179121721" sldId="323"/>
            <ac:spMk id="3" creationId="{FEA7A12C-05C8-92D7-5F9D-C45EADFC58B0}"/>
          </ac:spMkLst>
        </pc:spChg>
      </pc:sldChg>
      <pc:sldChg chg="new del">
        <pc:chgData name="June Kim" userId="9ee4e9ad-4116-4c38-897e-a5b159ca07c5" providerId="ADAL" clId="{7EA8736B-8FD6-412C-8AE1-9BC0DE7BA8F2}" dt="2026-09-21T00:07:54.504" v="1145" actId="680"/>
        <pc:sldMkLst>
          <pc:docMk/>
          <pc:sldMk cId="1070781198" sldId="324"/>
        </pc:sldMkLst>
      </pc:sldChg>
      <pc:sldChg chg="addSp delSp modSp add del mod">
        <pc:chgData name="June Kim" userId="9ee4e9ad-4116-4c38-897e-a5b159ca07c5" providerId="ADAL" clId="{7EA8736B-8FD6-412C-8AE1-9BC0DE7BA8F2}" dt="2026-09-21T02:25:36.861" v="4190" actId="47"/>
        <pc:sldMkLst>
          <pc:docMk/>
          <pc:sldMk cId="3927254536" sldId="324"/>
        </pc:sldMkLst>
        <pc:spChg chg="mod">
          <ac:chgData name="June Kim" userId="9ee4e9ad-4116-4c38-897e-a5b159ca07c5" providerId="ADAL" clId="{7EA8736B-8FD6-412C-8AE1-9BC0DE7BA8F2}" dt="2026-09-21T01:07:26.602" v="2890" actId="6549"/>
          <ac:spMkLst>
            <pc:docMk/>
            <pc:sldMk cId="3927254536" sldId="324"/>
            <ac:spMk id="2" creationId="{69E765AA-2449-FD6D-9241-2F0D9EF4ED71}"/>
          </ac:spMkLst>
        </pc:spChg>
        <pc:spChg chg="mod">
          <ac:chgData name="June Kim" userId="9ee4e9ad-4116-4c38-897e-a5b159ca07c5" providerId="ADAL" clId="{7EA8736B-8FD6-412C-8AE1-9BC0DE7BA8F2}" dt="2026-09-21T01:07:51.739" v="2924" actId="14100"/>
          <ac:spMkLst>
            <pc:docMk/>
            <pc:sldMk cId="3927254536" sldId="324"/>
            <ac:spMk id="3" creationId="{2AF6268C-48B2-A2B8-D821-A96268E3FD79}"/>
          </ac:spMkLst>
        </pc:spChg>
        <pc:picChg chg="add del mod modCrop">
          <ac:chgData name="June Kim" userId="9ee4e9ad-4116-4c38-897e-a5b159ca07c5" providerId="ADAL" clId="{7EA8736B-8FD6-412C-8AE1-9BC0DE7BA8F2}" dt="2026-09-21T00:16:33.315" v="1674" actId="478"/>
          <ac:picMkLst>
            <pc:docMk/>
            <pc:sldMk cId="3927254536" sldId="324"/>
            <ac:picMk id="5" creationId="{F57077C1-E2AE-7247-A5D0-959DCA35205F}"/>
          </ac:picMkLst>
        </pc:picChg>
      </pc:sldChg>
      <pc:sldChg chg="modSp add mod">
        <pc:chgData name="June Kim" userId="9ee4e9ad-4116-4c38-897e-a5b159ca07c5" providerId="ADAL" clId="{7EA8736B-8FD6-412C-8AE1-9BC0DE7BA8F2}" dt="2026-09-21T21:57:18.070" v="8579" actId="20577"/>
        <pc:sldMkLst>
          <pc:docMk/>
          <pc:sldMk cId="3817325201" sldId="325"/>
        </pc:sldMkLst>
        <pc:spChg chg="mod">
          <ac:chgData name="June Kim" userId="9ee4e9ad-4116-4c38-897e-a5b159ca07c5" providerId="ADAL" clId="{7EA8736B-8FD6-412C-8AE1-9BC0DE7BA8F2}" dt="2026-09-21T21:57:18.070" v="8579" actId="20577"/>
          <ac:spMkLst>
            <pc:docMk/>
            <pc:sldMk cId="3817325201" sldId="325"/>
            <ac:spMk id="2" creationId="{018E4004-F807-3A7B-1B73-CA873B6F006E}"/>
          </ac:spMkLst>
        </pc:spChg>
        <pc:spChg chg="mod">
          <ac:chgData name="June Kim" userId="9ee4e9ad-4116-4c38-897e-a5b159ca07c5" providerId="ADAL" clId="{7EA8736B-8FD6-412C-8AE1-9BC0DE7BA8F2}" dt="2026-09-21T19:17:43.673" v="6148" actId="255"/>
          <ac:spMkLst>
            <pc:docMk/>
            <pc:sldMk cId="3817325201" sldId="325"/>
            <ac:spMk id="6" creationId="{FE55AF73-B492-41C4-7EEC-2614712D22A4}"/>
          </ac:spMkLst>
        </pc:spChg>
      </pc:sldChg>
      <pc:sldChg chg="modSp add mod modNotesTx">
        <pc:chgData name="June Kim" userId="9ee4e9ad-4116-4c38-897e-a5b159ca07c5" providerId="ADAL" clId="{7EA8736B-8FD6-412C-8AE1-9BC0DE7BA8F2}" dt="2026-09-21T21:56:51.159" v="8565" actId="20577"/>
        <pc:sldMkLst>
          <pc:docMk/>
          <pc:sldMk cId="2890890537" sldId="326"/>
        </pc:sldMkLst>
        <pc:spChg chg="mod">
          <ac:chgData name="June Kim" userId="9ee4e9ad-4116-4c38-897e-a5b159ca07c5" providerId="ADAL" clId="{7EA8736B-8FD6-412C-8AE1-9BC0DE7BA8F2}" dt="2026-09-21T19:07:24.859" v="6127" actId="255"/>
          <ac:spMkLst>
            <pc:docMk/>
            <pc:sldMk cId="2890890537" sldId="326"/>
            <ac:spMk id="2" creationId="{F56E93A3-777E-7C1E-C7C2-41F00F97474C}"/>
          </ac:spMkLst>
        </pc:spChg>
        <pc:spChg chg="mod">
          <ac:chgData name="June Kim" userId="9ee4e9ad-4116-4c38-897e-a5b159ca07c5" providerId="ADAL" clId="{7EA8736B-8FD6-412C-8AE1-9BC0DE7BA8F2}" dt="2026-09-21T21:56:51.159" v="8565" actId="20577"/>
          <ac:spMkLst>
            <pc:docMk/>
            <pc:sldMk cId="2890890537" sldId="326"/>
            <ac:spMk id="3" creationId="{8EF287FB-2BE7-901A-66CF-0F875B3C157F}"/>
          </ac:spMkLst>
        </pc:spChg>
      </pc:sldChg>
      <pc:sldChg chg="addSp delSp modSp add del mod">
        <pc:chgData name="June Kim" userId="9ee4e9ad-4116-4c38-897e-a5b159ca07c5" providerId="ADAL" clId="{7EA8736B-8FD6-412C-8AE1-9BC0DE7BA8F2}" dt="2026-09-21T17:06:51.573" v="5546" actId="47"/>
        <pc:sldMkLst>
          <pc:docMk/>
          <pc:sldMk cId="1438790370" sldId="327"/>
        </pc:sldMkLst>
        <pc:spChg chg="add del mod">
          <ac:chgData name="June Kim" userId="9ee4e9ad-4116-4c38-897e-a5b159ca07c5" providerId="ADAL" clId="{7EA8736B-8FD6-412C-8AE1-9BC0DE7BA8F2}" dt="2026-09-21T16:59:44.791" v="5113" actId="478"/>
          <ac:spMkLst>
            <pc:docMk/>
            <pc:sldMk cId="1438790370" sldId="327"/>
            <ac:spMk id="4" creationId="{D466B967-2162-DC31-1EAF-6981F2C2BC51}"/>
          </ac:spMkLst>
        </pc:spChg>
        <pc:spChg chg="del mod">
          <ac:chgData name="June Kim" userId="9ee4e9ad-4116-4c38-897e-a5b159ca07c5" providerId="ADAL" clId="{7EA8736B-8FD6-412C-8AE1-9BC0DE7BA8F2}" dt="2026-09-21T16:59:19.844" v="5102" actId="478"/>
          <ac:spMkLst>
            <pc:docMk/>
            <pc:sldMk cId="1438790370" sldId="327"/>
            <ac:spMk id="6" creationId="{A925BACD-7B14-C4AC-759B-95455F7E82CB}"/>
          </ac:spMkLst>
        </pc:spChg>
      </pc:sldChg>
      <pc:sldChg chg="addSp delSp modSp new mod modNotesTx">
        <pc:chgData name="June Kim" userId="9ee4e9ad-4116-4c38-897e-a5b159ca07c5" providerId="ADAL" clId="{7EA8736B-8FD6-412C-8AE1-9BC0DE7BA8F2}" dt="2026-09-21T23:18:25.430" v="8602" actId="113"/>
        <pc:sldMkLst>
          <pc:docMk/>
          <pc:sldMk cId="1285421795" sldId="328"/>
        </pc:sldMkLst>
        <pc:spChg chg="mod">
          <ac:chgData name="June Kim" userId="9ee4e9ad-4116-4c38-897e-a5b159ca07c5" providerId="ADAL" clId="{7EA8736B-8FD6-412C-8AE1-9BC0DE7BA8F2}" dt="2026-09-21T21:41:25.867" v="8542" actId="12"/>
          <ac:spMkLst>
            <pc:docMk/>
            <pc:sldMk cId="1285421795" sldId="328"/>
            <ac:spMk id="2" creationId="{48500537-8800-971F-ACD8-AF17D1970B1E}"/>
          </ac:spMkLst>
        </pc:spChg>
        <pc:spChg chg="del">
          <ac:chgData name="June Kim" userId="9ee4e9ad-4116-4c38-897e-a5b159ca07c5" providerId="ADAL" clId="{7EA8736B-8FD6-412C-8AE1-9BC0DE7BA8F2}" dt="2026-09-21T17:00:55.231" v="5163" actId="478"/>
          <ac:spMkLst>
            <pc:docMk/>
            <pc:sldMk cId="1285421795" sldId="328"/>
            <ac:spMk id="3" creationId="{552728FA-CFD1-FB72-170A-A2E110B1318D}"/>
          </ac:spMkLst>
        </pc:spChg>
        <pc:spChg chg="mod">
          <ac:chgData name="June Kim" userId="9ee4e9ad-4116-4c38-897e-a5b159ca07c5" providerId="ADAL" clId="{7EA8736B-8FD6-412C-8AE1-9BC0DE7BA8F2}" dt="2026-09-21T21:58:16.350" v="8582" actId="1076"/>
          <ac:spMkLst>
            <pc:docMk/>
            <pc:sldMk cId="1285421795" sldId="328"/>
            <ac:spMk id="4" creationId="{7F999053-3290-F758-3638-A11DF0CB73A1}"/>
          </ac:spMkLst>
        </pc:spChg>
        <pc:spChg chg="mod">
          <ac:chgData name="June Kim" userId="9ee4e9ad-4116-4c38-897e-a5b159ca07c5" providerId="ADAL" clId="{7EA8736B-8FD6-412C-8AE1-9BC0DE7BA8F2}" dt="2026-09-21T23:18:25.430" v="8602" actId="113"/>
          <ac:spMkLst>
            <pc:docMk/>
            <pc:sldMk cId="1285421795" sldId="328"/>
            <ac:spMk id="5" creationId="{CB71BAEA-45F4-7DE8-75C4-D3E9146EE7AD}"/>
          </ac:spMkLst>
        </pc:spChg>
        <pc:spChg chg="mod">
          <ac:chgData name="June Kim" userId="9ee4e9ad-4116-4c38-897e-a5b159ca07c5" providerId="ADAL" clId="{7EA8736B-8FD6-412C-8AE1-9BC0DE7BA8F2}" dt="2026-09-21T21:58:12.018" v="8581" actId="207"/>
          <ac:spMkLst>
            <pc:docMk/>
            <pc:sldMk cId="1285421795" sldId="328"/>
            <ac:spMk id="6" creationId="{A99FABA2-7E4D-AB21-AD39-DCEB313389C5}"/>
          </ac:spMkLst>
        </pc:spChg>
        <pc:spChg chg="add mod">
          <ac:chgData name="June Kim" userId="9ee4e9ad-4116-4c38-897e-a5b159ca07c5" providerId="ADAL" clId="{7EA8736B-8FD6-412C-8AE1-9BC0DE7BA8F2}" dt="2026-09-21T21:40:15.598" v="8426" actId="1076"/>
          <ac:spMkLst>
            <pc:docMk/>
            <pc:sldMk cId="1285421795" sldId="328"/>
            <ac:spMk id="7" creationId="{8FD00434-3682-AE7D-E13D-99CC4E66E5DC}"/>
          </ac:spMkLst>
        </pc:spChg>
        <pc:spChg chg="add mod">
          <ac:chgData name="June Kim" userId="9ee4e9ad-4116-4c38-897e-a5b159ca07c5" providerId="ADAL" clId="{7EA8736B-8FD6-412C-8AE1-9BC0DE7BA8F2}" dt="2026-09-21T21:41:29.616" v="8543" actId="12"/>
          <ac:spMkLst>
            <pc:docMk/>
            <pc:sldMk cId="1285421795" sldId="328"/>
            <ac:spMk id="8" creationId="{B4BA47AB-57BF-AD2F-EAAB-7BE440C8CB9C}"/>
          </ac:spMkLst>
        </pc:spChg>
        <pc:spChg chg="add del mod">
          <ac:chgData name="June Kim" userId="9ee4e9ad-4116-4c38-897e-a5b159ca07c5" providerId="ADAL" clId="{7EA8736B-8FD6-412C-8AE1-9BC0DE7BA8F2}" dt="2026-09-21T17:04:00.253" v="5477"/>
          <ac:spMkLst>
            <pc:docMk/>
            <pc:sldMk cId="1285421795" sldId="328"/>
            <ac:spMk id="9" creationId="{7F7D416F-84D8-B06F-8083-9FBAC85CBD6A}"/>
          </ac:spMkLst>
        </pc:spChg>
        <pc:spChg chg="add del mod">
          <ac:chgData name="June Kim" userId="9ee4e9ad-4116-4c38-897e-a5b159ca07c5" providerId="ADAL" clId="{7EA8736B-8FD6-412C-8AE1-9BC0DE7BA8F2}" dt="2026-09-21T17:04:02.634" v="5480"/>
          <ac:spMkLst>
            <pc:docMk/>
            <pc:sldMk cId="1285421795" sldId="328"/>
            <ac:spMk id="10" creationId="{0E9AD7B2-E2C1-9C98-150D-A33F5892B0A3}"/>
          </ac:spMkLst>
        </pc:spChg>
        <pc:spChg chg="add del mod">
          <ac:chgData name="June Kim" userId="9ee4e9ad-4116-4c38-897e-a5b159ca07c5" providerId="ADAL" clId="{7EA8736B-8FD6-412C-8AE1-9BC0DE7BA8F2}" dt="2026-09-21T17:04:10.273" v="5484"/>
          <ac:spMkLst>
            <pc:docMk/>
            <pc:sldMk cId="1285421795" sldId="328"/>
            <ac:spMk id="11" creationId="{46904978-AFFA-03A1-8337-8BFFB7AF3E1B}"/>
          </ac:spMkLst>
        </pc:spChg>
        <pc:spChg chg="add del mod">
          <ac:chgData name="June Kim" userId="9ee4e9ad-4116-4c38-897e-a5b159ca07c5" providerId="ADAL" clId="{7EA8736B-8FD6-412C-8AE1-9BC0DE7BA8F2}" dt="2026-09-21T17:04:23.172" v="5489"/>
          <ac:spMkLst>
            <pc:docMk/>
            <pc:sldMk cId="1285421795" sldId="328"/>
            <ac:spMk id="12" creationId="{9B158DC3-D5F0-8DD0-E0E3-FA5877EC7D79}"/>
          </ac:spMkLst>
        </pc:spChg>
        <pc:spChg chg="add del mod">
          <ac:chgData name="June Kim" userId="9ee4e9ad-4116-4c38-897e-a5b159ca07c5" providerId="ADAL" clId="{7EA8736B-8FD6-412C-8AE1-9BC0DE7BA8F2}" dt="2026-09-21T17:04:24.761" v="5492"/>
          <ac:spMkLst>
            <pc:docMk/>
            <pc:sldMk cId="1285421795" sldId="328"/>
            <ac:spMk id="13" creationId="{B73A707D-8B2C-A5EC-A70B-59C4573F97FD}"/>
          </ac:spMkLst>
        </pc:spChg>
      </pc:sldChg>
      <pc:sldChg chg="addSp delSp modSp add del mod">
        <pc:chgData name="June Kim" userId="9ee4e9ad-4116-4c38-897e-a5b159ca07c5" providerId="ADAL" clId="{7EA8736B-8FD6-412C-8AE1-9BC0DE7BA8F2}" dt="2026-09-21T21:24:27.911" v="7535" actId="47"/>
        <pc:sldMkLst>
          <pc:docMk/>
          <pc:sldMk cId="38295891" sldId="329"/>
        </pc:sldMkLst>
        <pc:spChg chg="mod">
          <ac:chgData name="June Kim" userId="9ee4e9ad-4116-4c38-897e-a5b159ca07c5" providerId="ADAL" clId="{7EA8736B-8FD6-412C-8AE1-9BC0DE7BA8F2}" dt="2026-09-21T21:24:13.207" v="7530" actId="6549"/>
          <ac:spMkLst>
            <pc:docMk/>
            <pc:sldMk cId="38295891" sldId="329"/>
            <ac:spMk id="5" creationId="{528E324B-2EDC-8DBD-07F4-032FA1ED43AB}"/>
          </ac:spMkLst>
        </pc:spChg>
        <pc:spChg chg="del">
          <ac:chgData name="June Kim" userId="9ee4e9ad-4116-4c38-897e-a5b159ca07c5" providerId="ADAL" clId="{7EA8736B-8FD6-412C-8AE1-9BC0DE7BA8F2}" dt="2026-09-21T21:24:15.700" v="7531" actId="478"/>
          <ac:spMkLst>
            <pc:docMk/>
            <pc:sldMk cId="38295891" sldId="329"/>
            <ac:spMk id="6" creationId="{9EEA5F9E-8DBE-3E58-0650-7E63CCDB818E}"/>
          </ac:spMkLst>
        </pc:spChg>
        <pc:spChg chg="add mod">
          <ac:chgData name="June Kim" userId="9ee4e9ad-4116-4c38-897e-a5b159ca07c5" providerId="ADAL" clId="{7EA8736B-8FD6-412C-8AE1-9BC0DE7BA8F2}" dt="2026-09-21T21:24:15.700" v="7531" actId="478"/>
          <ac:spMkLst>
            <pc:docMk/>
            <pc:sldMk cId="38295891" sldId="329"/>
            <ac:spMk id="9" creationId="{680E9306-F35C-C9B5-42A2-9963DA86A5F6}"/>
          </ac:spMkLst>
        </pc:spChg>
      </pc:sldChg>
      <pc:sldChg chg="addSp delSp modSp new del mod">
        <pc:chgData name="June Kim" userId="9ee4e9ad-4116-4c38-897e-a5b159ca07c5" providerId="ADAL" clId="{7EA8736B-8FD6-412C-8AE1-9BC0DE7BA8F2}" dt="2026-09-21T17:04:45.403" v="5501" actId="47"/>
        <pc:sldMkLst>
          <pc:docMk/>
          <pc:sldMk cId="2466506828" sldId="329"/>
        </pc:sldMkLst>
        <pc:spChg chg="add del mod">
          <ac:chgData name="June Kim" userId="9ee4e9ad-4116-4c38-897e-a5b159ca07c5" providerId="ADAL" clId="{7EA8736B-8FD6-412C-8AE1-9BC0DE7BA8F2}" dt="2026-09-21T17:04:39.944" v="5497"/>
          <ac:spMkLst>
            <pc:docMk/>
            <pc:sldMk cId="2466506828" sldId="329"/>
            <ac:spMk id="7" creationId="{E7E00621-FD7D-A3AA-98EF-AD4F0D46334A}"/>
          </ac:spMkLst>
        </pc:spChg>
        <pc:spChg chg="add del mod">
          <ac:chgData name="June Kim" userId="9ee4e9ad-4116-4c38-897e-a5b159ca07c5" providerId="ADAL" clId="{7EA8736B-8FD6-412C-8AE1-9BC0DE7BA8F2}" dt="2026-09-21T17:04:42.667" v="5500"/>
          <ac:spMkLst>
            <pc:docMk/>
            <pc:sldMk cId="2466506828" sldId="329"/>
            <ac:spMk id="8" creationId="{AF0E8249-A03A-26BA-A409-09C082B44B73}"/>
          </ac:spMkLst>
        </pc:spChg>
      </pc:sldChg>
      <pc:sldChg chg="modSp new del mod">
        <pc:chgData name="June Kim" userId="9ee4e9ad-4116-4c38-897e-a5b159ca07c5" providerId="ADAL" clId="{7EA8736B-8FD6-412C-8AE1-9BC0DE7BA8F2}" dt="2026-09-21T17:51:42.126" v="5988" actId="47"/>
        <pc:sldMkLst>
          <pc:docMk/>
          <pc:sldMk cId="3392676272" sldId="329"/>
        </pc:sldMkLst>
        <pc:spChg chg="mod">
          <ac:chgData name="June Kim" userId="9ee4e9ad-4116-4c38-897e-a5b159ca07c5" providerId="ADAL" clId="{7EA8736B-8FD6-412C-8AE1-9BC0DE7BA8F2}" dt="2026-09-21T17:51:20.945" v="5987" actId="14100"/>
          <ac:spMkLst>
            <pc:docMk/>
            <pc:sldMk cId="3392676272" sldId="329"/>
            <ac:spMk id="2" creationId="{4BBF3619-5216-8723-C015-99B3A78ABF96}"/>
          </ac:spMkLst>
        </pc:spChg>
        <pc:spChg chg="mod">
          <ac:chgData name="June Kim" userId="9ee4e9ad-4116-4c38-897e-a5b159ca07c5" providerId="ADAL" clId="{7EA8736B-8FD6-412C-8AE1-9BC0DE7BA8F2}" dt="2026-09-21T17:51:17.971" v="5986" actId="14100"/>
          <ac:spMkLst>
            <pc:docMk/>
            <pc:sldMk cId="3392676272" sldId="329"/>
            <ac:spMk id="3" creationId="{EFF39CDF-EDD6-54B2-5F87-D6CDCEE3FCBF}"/>
          </ac:spMkLst>
        </pc:spChg>
      </pc:sldChg>
      <pc:sldChg chg="modSp add del mod ord">
        <pc:chgData name="June Kim" userId="9ee4e9ad-4116-4c38-897e-a5b159ca07c5" providerId="ADAL" clId="{7EA8736B-8FD6-412C-8AE1-9BC0DE7BA8F2}" dt="2026-09-21T21:25:09.520" v="7563" actId="47"/>
        <pc:sldMkLst>
          <pc:docMk/>
          <pc:sldMk cId="2403297358" sldId="330"/>
        </pc:sldMkLst>
        <pc:spChg chg="mod">
          <ac:chgData name="June Kim" userId="9ee4e9ad-4116-4c38-897e-a5b159ca07c5" providerId="ADAL" clId="{7EA8736B-8FD6-412C-8AE1-9BC0DE7BA8F2}" dt="2026-09-21T21:24:34.593" v="7545" actId="20577"/>
          <ac:spMkLst>
            <pc:docMk/>
            <pc:sldMk cId="2403297358" sldId="330"/>
            <ac:spMk id="2" creationId="{278ABE54-7905-94E1-1F51-61B0DE17CA4C}"/>
          </ac:spMkLst>
        </pc:spChg>
        <pc:spChg chg="mod">
          <ac:chgData name="June Kim" userId="9ee4e9ad-4116-4c38-897e-a5b159ca07c5" providerId="ADAL" clId="{7EA8736B-8FD6-412C-8AE1-9BC0DE7BA8F2}" dt="2026-09-21T21:24:57.753" v="7559" actId="20577"/>
          <ac:spMkLst>
            <pc:docMk/>
            <pc:sldMk cId="2403297358" sldId="330"/>
            <ac:spMk id="3" creationId="{1E69E464-6AC7-E53A-EAC0-220253DA5FE5}"/>
          </ac:spMkLst>
        </pc:spChg>
      </pc:sldChg>
      <pc:sldChg chg="modSp add mod ord">
        <pc:chgData name="June Kim" userId="9ee4e9ad-4116-4c38-897e-a5b159ca07c5" providerId="ADAL" clId="{7EA8736B-8FD6-412C-8AE1-9BC0DE7BA8F2}" dt="2026-09-22T21:07:43.354" v="8616" actId="20577"/>
        <pc:sldMkLst>
          <pc:docMk/>
          <pc:sldMk cId="3711222153" sldId="331"/>
        </pc:sldMkLst>
        <pc:spChg chg="mod">
          <ac:chgData name="June Kim" userId="9ee4e9ad-4116-4c38-897e-a5b159ca07c5" providerId="ADAL" clId="{7EA8736B-8FD6-412C-8AE1-9BC0DE7BA8F2}" dt="2026-09-21T21:25:16.230" v="7579" actId="20577"/>
          <ac:spMkLst>
            <pc:docMk/>
            <pc:sldMk cId="3711222153" sldId="331"/>
            <ac:spMk id="2" creationId="{830DE09D-5372-60CE-015B-A85D9FDC9855}"/>
          </ac:spMkLst>
        </pc:spChg>
        <pc:spChg chg="mod">
          <ac:chgData name="June Kim" userId="9ee4e9ad-4116-4c38-897e-a5b159ca07c5" providerId="ADAL" clId="{7EA8736B-8FD6-412C-8AE1-9BC0DE7BA8F2}" dt="2026-09-22T21:07:43.354" v="8616" actId="20577"/>
          <ac:spMkLst>
            <pc:docMk/>
            <pc:sldMk cId="3711222153" sldId="331"/>
            <ac:spMk id="3" creationId="{53A4B8A0-ABD0-198A-BD6E-DB45515E16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A3663-7DA6-7140-BC93-5C9742AE11D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87BB5-FFF7-8046-AC2A-91788E6CC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7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*Two parts: subject librarian perspective and AI assisted discovery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53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“Dataset discovery is not a lookup problem. It is a translation, evaluation, and access problem.”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04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645DF-0775-59EA-AD5B-FBD2D36E9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0B0EB1-E859-6DC8-65FE-06A498F50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5E4C5-B943-D71C-E2ED-F5A7B1015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 w/Statistician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data management (converting files, cleaning files, looking at distribution of variables)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92698-BE8E-6345-759A-D953B904B9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67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Priot</a:t>
            </a:r>
            <a:r>
              <a:rPr lang="en-US" dirty="0"/>
              <a:t> to ChatGPT, Google Dataset Search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3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FEBB4-2365-A8B9-44AE-654F2D941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F48045-435B-9614-13CC-9930F78C8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DA351-A64C-38FA-0C96-4FBB5B8A8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D8E06-9046-3F0C-648F-B7B4EAFCB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62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Missing values, coding consistency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68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5BE1D-3E38-F939-8E6F-ED9D2EEA6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F3599-F58D-4155-2767-4FD10E42A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B8DCF-24A8-4292-D152-63A6CF9C1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“Dataset discovery is not a lookup problem. It is a translation, evaluation, and access problem.”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072E9-F206-F51E-45D7-137F5C3A9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87BB5-FFF7-8046-AC2A-91788E6CC6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9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6F561BD-66CC-1E4B-81C1-055DEFC83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1445" y="2952400"/>
            <a:ext cx="7090687" cy="5103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D04E882-8A4A-2146-9EA0-F6E17AF1E7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1445" y="3462727"/>
            <a:ext cx="7090679" cy="451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686245-579A-384D-B4F3-54028CD8C2C3}"/>
              </a:ext>
            </a:extLst>
          </p:cNvPr>
          <p:cNvCxnSpPr/>
          <p:nvPr userDrawn="1"/>
        </p:nvCxnSpPr>
        <p:spPr>
          <a:xfrm>
            <a:off x="3997843" y="2721935"/>
            <a:ext cx="0" cy="141413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332770AC-1EC2-4D57-01D3-EB103EB9E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3579" y="2764718"/>
            <a:ext cx="3579990" cy="132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8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686245-579A-384D-B4F3-54028CD8C2C3}"/>
              </a:ext>
            </a:extLst>
          </p:cNvPr>
          <p:cNvCxnSpPr/>
          <p:nvPr userDrawn="1"/>
        </p:nvCxnSpPr>
        <p:spPr>
          <a:xfrm>
            <a:off x="3997843" y="2721935"/>
            <a:ext cx="0" cy="14141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A9845DE-E731-6340-9992-8BB901DA69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1445" y="2944905"/>
            <a:ext cx="7090687" cy="5103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5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6BCAB1D-A078-3B44-8209-D10AAB1B4E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31445" y="3455232"/>
            <a:ext cx="7090679" cy="451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E0B177BC-29FF-52FA-7227-E8605AA778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073" y="2761691"/>
            <a:ext cx="3579992" cy="132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9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67F320-5AE5-D042-86D8-CE794E5A0F2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33"/>
              </a:solidFill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657" y="2817566"/>
            <a:ext cx="7090687" cy="48776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CHAPTER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4ECD9-B61F-784F-9770-D4B175D9C6CB}"/>
              </a:ext>
            </a:extLst>
          </p:cNvPr>
          <p:cNvSpPr txBox="1"/>
          <p:nvPr userDrawn="1"/>
        </p:nvSpPr>
        <p:spPr>
          <a:xfrm>
            <a:off x="10437105" y="6479331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A4392F-FF99-3544-85FD-8E529929B35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89167" y="3480245"/>
            <a:ext cx="604138" cy="0"/>
          </a:xfrm>
          <a:prstGeom prst="line">
            <a:avLst/>
          </a:prstGeom>
          <a:ln w="57150">
            <a:solidFill>
              <a:srgbClr val="23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88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67F320-5AE5-D042-86D8-CE794E5A0F2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B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657" y="2817566"/>
            <a:ext cx="7090687" cy="48776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CHAPTER SLIDE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84ECD9-B61F-784F-9770-D4B175D9C6CB}"/>
              </a:ext>
            </a:extLst>
          </p:cNvPr>
          <p:cNvSpPr txBox="1"/>
          <p:nvPr userDrawn="1"/>
        </p:nvSpPr>
        <p:spPr>
          <a:xfrm>
            <a:off x="10437105" y="6479331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A4392F-FF99-3544-85FD-8E529929B35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89167" y="3480245"/>
            <a:ext cx="604138" cy="0"/>
          </a:xfrm>
          <a:prstGeom prst="line">
            <a:avLst/>
          </a:prstGeom>
          <a:ln w="57150">
            <a:solidFill>
              <a:srgbClr val="23BD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33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75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5F4EEC9-319B-2B48-ACCF-4D84031B8D47}"/>
              </a:ext>
            </a:extLst>
          </p:cNvPr>
          <p:cNvSpPr/>
          <p:nvPr userDrawn="1"/>
        </p:nvSpPr>
        <p:spPr>
          <a:xfrm>
            <a:off x="0" y="0"/>
            <a:ext cx="5044190" cy="6865949"/>
          </a:xfrm>
          <a:prstGeom prst="rect">
            <a:avLst/>
          </a:prstGeom>
          <a:solidFill>
            <a:srgbClr val="F2E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803" y="2883831"/>
            <a:ext cx="4527030" cy="60768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5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8D0B5-4181-D043-A806-CC2429EDDAFF}"/>
              </a:ext>
            </a:extLst>
          </p:cNvPr>
          <p:cNvSpPr txBox="1"/>
          <p:nvPr userDrawn="1"/>
        </p:nvSpPr>
        <p:spPr>
          <a:xfrm>
            <a:off x="10437105" y="6479331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150272-1CCA-8449-9227-24DEC0FAB4B7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FB7E7-D90F-2348-A4AE-5B0C5AFD2BA6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10B5C-1A60-854F-A2BC-1DE169732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59438" y="958850"/>
            <a:ext cx="6048375" cy="4618038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333333"/>
                </a:solidFill>
              </a:defRPr>
            </a:lvl1pPr>
            <a:lvl2pPr>
              <a:defRPr sz="1400">
                <a:solidFill>
                  <a:srgbClr val="333333"/>
                </a:solidFill>
              </a:defRPr>
            </a:lvl2pPr>
            <a:lvl3pPr>
              <a:defRPr sz="1400">
                <a:solidFill>
                  <a:srgbClr val="333333"/>
                </a:solidFill>
              </a:defRPr>
            </a:lvl3pPr>
            <a:lvl4pPr>
              <a:defRPr sz="1400">
                <a:solidFill>
                  <a:srgbClr val="333333"/>
                </a:solidFill>
              </a:defRPr>
            </a:lvl4pPr>
            <a:lvl5pPr>
              <a:defRPr sz="14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7D161221-D47B-B4B2-CF3F-A4ED4C56F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6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C23AD14-46E2-1D4B-8A4B-409625035B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29DEE64-287E-6645-B445-4B56A0B3E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4C3A522-6210-904D-83F1-7D21B01E8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294" y="1787345"/>
            <a:ext cx="9440069" cy="12350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err="1"/>
              <a:t>Nequianihil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hiligent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err="1"/>
              <a:t>Poressincti</a:t>
            </a:r>
            <a:r>
              <a:rPr lang="en-US"/>
              <a:t> </a:t>
            </a:r>
            <a:r>
              <a:rPr lang="en-US" err="1"/>
              <a:t>voluptatur</a:t>
            </a:r>
            <a:r>
              <a:rPr lang="en-US"/>
              <a:t>? 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utecten</a:t>
            </a:r>
            <a:r>
              <a:rPr lang="en-US"/>
              <a:t> </a:t>
            </a:r>
            <a:r>
              <a:rPr lang="en-US" err="1"/>
              <a:t>imaion</a:t>
            </a:r>
            <a:r>
              <a:rPr lang="en-US"/>
              <a:t> </a:t>
            </a:r>
            <a:r>
              <a:rPr lang="en-US" err="1"/>
              <a:t>nimil</a:t>
            </a:r>
            <a:r>
              <a:rPr lang="en-US"/>
              <a:t> is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9DB1872-B742-DB47-8D54-1CAE471D61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4661" y="3194155"/>
            <a:ext cx="8855277" cy="183051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Char char="•"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0A4229-FF8F-9046-994A-DF523BB38772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5B753B-3717-97EA-9FBC-46F61CA647C6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FA25CD65-AEA4-4A70-EEE6-1024C217C1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61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7199545-5A00-9E47-B070-8E3B44DC8F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2295" y="1920541"/>
            <a:ext cx="9227410" cy="418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4C3A522-6210-904D-83F1-7D21B01E8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295" y="2358704"/>
            <a:ext cx="9227410" cy="237354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Nequianihil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hiligent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err="1"/>
              <a:t>Poressincti</a:t>
            </a:r>
            <a:r>
              <a:rPr lang="en-US"/>
              <a:t> </a:t>
            </a:r>
            <a:r>
              <a:rPr lang="en-US" err="1"/>
              <a:t>voluptatur</a:t>
            </a:r>
            <a:r>
              <a:rPr lang="en-US"/>
              <a:t>? 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utecten</a:t>
            </a:r>
            <a:r>
              <a:rPr lang="en-US"/>
              <a:t> </a:t>
            </a:r>
            <a:r>
              <a:rPr lang="en-US" err="1"/>
              <a:t>imaion</a:t>
            </a:r>
            <a:r>
              <a:rPr lang="en-US"/>
              <a:t> </a:t>
            </a:r>
            <a:r>
              <a:rPr lang="en-US" err="1"/>
              <a:t>nimil</a:t>
            </a:r>
            <a:r>
              <a:rPr lang="en-US"/>
              <a:t> is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</a:t>
            </a:r>
            <a:r>
              <a:rPr lang="en-US" err="1"/>
              <a:t>Nequianihil</a:t>
            </a:r>
            <a:r>
              <a:rPr lang="en-US"/>
              <a:t>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hiligent</a:t>
            </a:r>
            <a:r>
              <a:rPr lang="en-US"/>
              <a:t>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err="1"/>
              <a:t>Poressincti</a:t>
            </a:r>
            <a:r>
              <a:rPr lang="en-US"/>
              <a:t> </a:t>
            </a:r>
            <a:r>
              <a:rPr lang="en-US" err="1"/>
              <a:t>voluptatur</a:t>
            </a:r>
            <a:r>
              <a:rPr lang="en-US"/>
              <a:t>? 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utecten</a:t>
            </a:r>
            <a:r>
              <a:rPr lang="en-US"/>
              <a:t> </a:t>
            </a:r>
            <a:r>
              <a:rPr lang="en-US" err="1"/>
              <a:t>imaion</a:t>
            </a:r>
            <a:r>
              <a:rPr lang="en-US"/>
              <a:t> </a:t>
            </a:r>
            <a:r>
              <a:rPr lang="en-US" err="1"/>
              <a:t>nimil</a:t>
            </a:r>
            <a:r>
              <a:rPr lang="en-US"/>
              <a:t> is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67B1BB2-660D-E148-A6EE-55FD142ABF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739A6D5-0DEE-DA49-9CB1-48D3360FC3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5D78C4-7EE3-B7E2-0E2B-67CA9980C975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BDB6E-E454-6585-DB7B-846C32CA6225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4C008AC3-6217-FA54-905D-3F94AE476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3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D238C3E-378B-9A4D-BC39-006D2B017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82295" y="2513743"/>
            <a:ext cx="9440069" cy="183051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Char char="•"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DFCCEE5-FDE9-6343-AD3D-69929C473F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2294" y="2095131"/>
            <a:ext cx="9440069" cy="418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BA43D8B-7DAF-B848-8B71-944C89C1F0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BBD1B11C-9EF3-864D-A5AD-5E531D2EF3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FB9C9F-CA81-F85E-CC19-D6BA73ECADE1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BD1351-CB47-C714-9B0E-D2BF4D506BDD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97CEAAFD-21A6-58FE-BF67-563183020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0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E9F87B-916F-C84A-BAA3-66B0FA036B8F}"/>
              </a:ext>
            </a:extLst>
          </p:cNvPr>
          <p:cNvCxnSpPr>
            <a:cxnSpLocks/>
          </p:cNvCxnSpPr>
          <p:nvPr userDrawn="1"/>
        </p:nvCxnSpPr>
        <p:spPr>
          <a:xfrm>
            <a:off x="6326377" y="2314478"/>
            <a:ext cx="0" cy="22596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D272A65-5E8D-9E4F-B01B-E2B4B581CA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2295" y="2743642"/>
            <a:ext cx="4489660" cy="1830514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buNone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Quid </a:t>
            </a:r>
            <a:r>
              <a:rPr lang="en-US" err="1"/>
              <a:t>quossitium</a:t>
            </a:r>
            <a:r>
              <a:rPr lang="en-US"/>
              <a:t> </a:t>
            </a:r>
            <a:r>
              <a:rPr lang="en-US" err="1"/>
              <a:t>ipid</a:t>
            </a:r>
            <a:r>
              <a:rPr lang="en-US"/>
              <a:t> et </a:t>
            </a:r>
            <a:r>
              <a:rPr lang="en-US" err="1"/>
              <a:t>eius</a:t>
            </a:r>
            <a:r>
              <a:rPr lang="en-US"/>
              <a:t> </a:t>
            </a:r>
            <a:r>
              <a:rPr lang="en-US" err="1"/>
              <a:t>autatur</a:t>
            </a:r>
            <a:r>
              <a:rPr lang="en-US"/>
              <a:t> </a:t>
            </a:r>
            <a:r>
              <a:rPr lang="en-US" err="1"/>
              <a:t>accus</a:t>
            </a:r>
            <a:r>
              <a:rPr lang="en-US"/>
              <a:t> sum </a:t>
            </a:r>
            <a:r>
              <a:rPr lang="en-US" err="1"/>
              <a:t>quatem</a:t>
            </a:r>
            <a:r>
              <a:rPr lang="en-US"/>
              <a:t> </a:t>
            </a:r>
            <a:r>
              <a:rPr lang="en-US" err="1"/>
              <a:t>sene</a:t>
            </a:r>
            <a:r>
              <a:rPr lang="en-US"/>
              <a:t> </a:t>
            </a:r>
            <a:r>
              <a:rPr lang="en-US" err="1"/>
              <a:t>ium</a:t>
            </a:r>
            <a:r>
              <a:rPr lang="en-US"/>
              <a:t> </a:t>
            </a:r>
            <a:r>
              <a:rPr lang="en-US" err="1"/>
              <a:t>earum</a:t>
            </a:r>
            <a:r>
              <a:rPr lang="en-US"/>
              <a:t> </a:t>
            </a:r>
            <a:r>
              <a:rPr lang="en-US" err="1"/>
              <a:t>simust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autempores</a:t>
            </a:r>
            <a:r>
              <a:rPr lang="en-US"/>
              <a:t> </a:t>
            </a:r>
            <a:r>
              <a:rPr lang="en-US" err="1"/>
              <a:t>molore</a:t>
            </a:r>
            <a:r>
              <a:rPr lang="en-US"/>
              <a:t> </a:t>
            </a:r>
            <a:r>
              <a:rPr lang="en-US" err="1"/>
              <a:t>vella</a:t>
            </a:r>
            <a:r>
              <a:rPr lang="en-US"/>
              <a:t> </a:t>
            </a:r>
            <a:r>
              <a:rPr lang="en-US" err="1"/>
              <a:t>consed</a:t>
            </a:r>
            <a:r>
              <a:rPr lang="en-US"/>
              <a:t> </a:t>
            </a:r>
            <a:r>
              <a:rPr lang="en-US" err="1"/>
              <a:t>exerepedio</a:t>
            </a:r>
            <a:r>
              <a:rPr lang="en-US"/>
              <a:t> </a:t>
            </a:r>
            <a:r>
              <a:rPr lang="en-US" err="1"/>
              <a:t>quiate</a:t>
            </a:r>
            <a:r>
              <a:rPr lang="en-US"/>
              <a:t> </a:t>
            </a:r>
            <a:r>
              <a:rPr lang="en-US" err="1"/>
              <a:t>volecul</a:t>
            </a:r>
            <a:r>
              <a:rPr lang="en-US"/>
              <a:t> </a:t>
            </a:r>
            <a:r>
              <a:rPr lang="en-US" err="1"/>
              <a:t>lupicit</a:t>
            </a:r>
            <a:r>
              <a:rPr lang="en-US"/>
              <a:t> </a:t>
            </a:r>
            <a:r>
              <a:rPr lang="en-US" err="1"/>
              <a:t>dolute</a:t>
            </a:r>
            <a:r>
              <a:rPr lang="en-US"/>
              <a:t> </a:t>
            </a:r>
            <a:r>
              <a:rPr lang="en-US" err="1"/>
              <a:t>sunt</a:t>
            </a:r>
            <a:r>
              <a:rPr lang="en-US"/>
              <a:t> alit id </a:t>
            </a:r>
            <a:r>
              <a:rPr lang="en-US" err="1"/>
              <a:t>magnatusamus</a:t>
            </a:r>
            <a:r>
              <a:rPr lang="en-US"/>
              <a:t> et </a:t>
            </a:r>
            <a:r>
              <a:rPr lang="en-US" err="1"/>
              <a:t>quam</a:t>
            </a:r>
            <a:r>
              <a:rPr lang="en-US"/>
              <a:t>, </a:t>
            </a:r>
            <a:r>
              <a:rPr lang="en-US" err="1"/>
              <a:t>omnis</a:t>
            </a:r>
            <a:r>
              <a:rPr lang="en-US"/>
              <a:t> qui </a:t>
            </a:r>
            <a:r>
              <a:rPr lang="en-US" err="1"/>
              <a:t>conse</a:t>
            </a:r>
            <a:r>
              <a:rPr lang="en-US"/>
              <a:t> </a:t>
            </a:r>
            <a:r>
              <a:rPr lang="en-US" err="1"/>
              <a:t>quisi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anis </a:t>
            </a:r>
            <a:r>
              <a:rPr lang="en-US" err="1"/>
              <a:t>excerione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976561D9-84EF-F640-911A-48E5A5825E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77249" y="2314477"/>
            <a:ext cx="4245114" cy="2259677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lvl="0"/>
            <a:r>
              <a:rPr lang="en-US"/>
              <a:t>Bullet font &amp; style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font &amp; style</a:t>
            </a:r>
          </a:p>
          <a:p>
            <a:pPr lvl="0"/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B81FE41B-EBBD-6041-9A4C-F9A9B7F3BE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2295" y="2314478"/>
            <a:ext cx="4489660" cy="4186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1D62A33-FB6C-D743-A9CC-BE967541A5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7511" y="331190"/>
            <a:ext cx="10382427" cy="4070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 i="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724D97CF-DB1F-6B4F-A197-B37FD3B908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501" y="751401"/>
            <a:ext cx="10382427" cy="44031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 b="0" i="0">
                <a:solidFill>
                  <a:srgbClr val="23BDC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Sub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EE1B7-D461-EF44-CDFE-AD435E0CE69F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C92C76-90ED-9584-0DA9-217CD4F241C4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4EBB3FB3-6F68-B815-C404-B1E6E95B3E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8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E8A1558-176E-2E42-AE01-B08F9313D8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7209"/>
          <a:stretch/>
        </p:blipFill>
        <p:spPr>
          <a:xfrm>
            <a:off x="200215" y="6464476"/>
            <a:ext cx="1071993" cy="3123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A5B29B-4F8E-8386-47A1-B21CC1B1FB88}"/>
              </a:ext>
            </a:extLst>
          </p:cNvPr>
          <p:cNvSpPr/>
          <p:nvPr userDrawn="1"/>
        </p:nvSpPr>
        <p:spPr>
          <a:xfrm rot="10800000">
            <a:off x="0" y="6389159"/>
            <a:ext cx="12192000" cy="489003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5E85C-6D63-3FAC-EB1F-1CB7E90C7E53}"/>
              </a:ext>
            </a:extLst>
          </p:cNvPr>
          <p:cNvSpPr txBox="1"/>
          <p:nvPr userDrawn="1"/>
        </p:nvSpPr>
        <p:spPr>
          <a:xfrm>
            <a:off x="10492113" y="6506703"/>
            <a:ext cx="16055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2F6FEDA-1411-2F45-9F05-172F4D123135}" type="slidenum">
              <a:rPr lang="en-US" sz="100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0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2F0AE2D1-FEB9-29BA-9BC1-7268C71AB3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615" y="6381370"/>
            <a:ext cx="1317688" cy="48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8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5F4EEC9-319B-2B48-ACCF-4D84031B8D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3C45B8B-1267-B144-A66C-23CBAAA80B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0657" y="3019933"/>
            <a:ext cx="7090687" cy="60768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35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THANK  YOU.</a:t>
            </a:r>
          </a:p>
        </p:txBody>
      </p:sp>
    </p:spTree>
    <p:extLst>
      <p:ext uri="{BB962C8B-B14F-4D97-AF65-F5344CB8AC3E}">
        <p14:creationId xmlns:p14="http://schemas.microsoft.com/office/powerpoint/2010/main" val="1412324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716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424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8" r:id="rId3"/>
    <p:sldLayoutId id="2147483661" r:id="rId4"/>
    <p:sldLayoutId id="2147483649" r:id="rId5"/>
    <p:sldLayoutId id="2147483660" r:id="rId6"/>
    <p:sldLayoutId id="2147483653" r:id="rId7"/>
    <p:sldLayoutId id="2147483651" r:id="rId8"/>
    <p:sldLayoutId id="2147483650" r:id="rId9"/>
    <p:sldLayoutId id="2147483652" r:id="rId10"/>
    <p:sldLayoutId id="2147483657" r:id="rId11"/>
    <p:sldLayoutId id="2147483659" r:id="rId12"/>
    <p:sldLayoutId id="214748365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nu.edu/ai/AI_webinar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resources.nu.edu/researchprocess/dataset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B16B3D-1838-3B46-B39B-4DEB8BA547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2404" y="1509385"/>
            <a:ext cx="7726167" cy="510327"/>
          </a:xfrm>
        </p:spPr>
        <p:txBody>
          <a:bodyPr lIns="91440" tIns="45720" rIns="91440" bIns="45720" anchor="t"/>
          <a:lstStyle/>
          <a:p>
            <a:r>
              <a:rPr lang="en-US" sz="4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AI-Assisted Workflow For Supporting Graduate Researchers With Data Discovery</a:t>
            </a:r>
          </a:p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E2A55-7A30-6D40-BDD7-F078805ED2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2404" y="3508418"/>
            <a:ext cx="7090679" cy="451445"/>
          </a:xfrm>
        </p:spPr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June Kim, Reference and Instruction Librarian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jkim3@nu.edu</a:t>
            </a:r>
          </a:p>
        </p:txBody>
      </p:sp>
    </p:spTree>
    <p:extLst>
      <p:ext uri="{BB962C8B-B14F-4D97-AF65-F5344CB8AC3E}">
        <p14:creationId xmlns:p14="http://schemas.microsoft.com/office/powerpoint/2010/main" val="317591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1EE9B-9B39-D17B-4DA9-73B6D76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97C2D5-8453-15AA-390A-9A57AA1D5746}"/>
              </a:ext>
            </a:extLst>
          </p:cNvPr>
          <p:cNvSpPr txBox="1"/>
          <p:nvPr/>
        </p:nvSpPr>
        <p:spPr>
          <a:xfrm>
            <a:off x="977774" y="561315"/>
            <a:ext cx="58213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50582-BB92-A375-EE81-0F9DF7AD4046}"/>
              </a:ext>
            </a:extLst>
          </p:cNvPr>
          <p:cNvSpPr txBox="1"/>
          <p:nvPr/>
        </p:nvSpPr>
        <p:spPr>
          <a:xfrm>
            <a:off x="977774" y="1681953"/>
            <a:ext cx="1005224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🧩 Context &amp; Challenges</a:t>
            </a:r>
            <a:b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📚 Developing Resources</a:t>
            </a:r>
            <a:b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🤖 AI-Assisted Data Discovery</a:t>
            </a:r>
            <a:b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💡 Reflections &amp; Next Steps</a:t>
            </a:r>
          </a:p>
          <a:p>
            <a:pPr lvl="0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228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49398-D9BE-FB5A-7CE9-F7E7F2CE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F31691-E752-878B-6447-9FE70214F5D1}"/>
              </a:ext>
            </a:extLst>
          </p:cNvPr>
          <p:cNvSpPr txBox="1"/>
          <p:nvPr/>
        </p:nvSpPr>
        <p:spPr>
          <a:xfrm>
            <a:off x="694310" y="375468"/>
            <a:ext cx="87422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 and Challenges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6284DA-C2BE-F874-F003-C02211A73032}"/>
              </a:ext>
            </a:extLst>
          </p:cNvPr>
          <p:cNvSpPr txBox="1"/>
          <p:nvPr/>
        </p:nvSpPr>
        <p:spPr>
          <a:xfrm>
            <a:off x="758318" y="1453353"/>
            <a:ext cx="1005224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Graduate students seeking data for dissertations.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Staffing: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No dedicated data librarian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Translation: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Concepts to variables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Fragmentation: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Data are everywhere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Discovery: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No comprehensive search tool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Access: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Complex interfaces, restrictions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Fit: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			No perfect dataset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3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EE00-AF18-7200-F012-7A0C842C4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6E93A3-777E-7C1E-C7C2-41F00F97474C}"/>
              </a:ext>
            </a:extLst>
          </p:cNvPr>
          <p:cNvSpPr txBox="1"/>
          <p:nvPr/>
        </p:nvSpPr>
        <p:spPr>
          <a:xfrm>
            <a:off x="758318" y="274913"/>
            <a:ext cx="94006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 of 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287FB-2BE7-901A-66CF-0F875B3C157F}"/>
              </a:ext>
            </a:extLst>
          </p:cNvPr>
          <p:cNvSpPr txBox="1"/>
          <p:nvPr/>
        </p:nvSpPr>
        <p:spPr>
          <a:xfrm>
            <a:off x="758318" y="1631671"/>
            <a:ext cx="104888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 Awareness (2022)</a:t>
            </a:r>
            <a:b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Webinars • Faculty outreach • Literature </a:t>
            </a: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Services (2023–2025)</a:t>
            </a:r>
            <a:b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Consultations • Google Dataset Search • Operationalization</a:t>
            </a: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Expand Capabilities (2026)</a:t>
            </a:r>
            <a:b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• Cross-Departmental Collaboration •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AI Webinar Series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•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Dataset Guide</a:t>
            </a:r>
          </a:p>
        </p:txBody>
      </p:sp>
    </p:spTree>
    <p:extLst>
      <p:ext uri="{BB962C8B-B14F-4D97-AF65-F5344CB8AC3E}">
        <p14:creationId xmlns:p14="http://schemas.microsoft.com/office/powerpoint/2010/main" val="289089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FB8D5-2535-2FAC-6D99-1D32D3F4B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0B6851-8221-9598-0D60-3A29C172A0C2}"/>
              </a:ext>
            </a:extLst>
          </p:cNvPr>
          <p:cNvSpPr txBox="1"/>
          <p:nvPr/>
        </p:nvSpPr>
        <p:spPr>
          <a:xfrm>
            <a:off x="840614" y="561315"/>
            <a:ext cx="105107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Assisted Discovery: Workflow</a:t>
            </a:r>
          </a:p>
          <a:p>
            <a:endParaRPr lang="en-US" sz="4800" dirty="0">
              <a:solidFill>
                <a:srgbClr val="23BDC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4F0865-017B-D0C0-E704-9714F6C4B7E5}"/>
              </a:ext>
            </a:extLst>
          </p:cNvPr>
          <p:cNvSpPr txBox="1"/>
          <p:nvPr/>
        </p:nvSpPr>
        <p:spPr>
          <a:xfrm>
            <a:off x="840614" y="1545318"/>
            <a:ext cx="1015961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ChatGPT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translate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concepts into searchable variables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Political corruption    embezzlement cases, number of corruption investigations, budget transparency scores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Nurse burnout    hours worked per week, turnover intention, absenteeism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lnSpc>
                <a:spcPct val="100000"/>
              </a:lnSpc>
            </a:pPr>
            <a:endParaRPr lang="en-US" sz="3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lnSpc>
                <a:spcPct val="100000"/>
              </a:lnSpc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ChatGPT Dataset Finder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Locate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A665775-A882-E9B9-33C1-89F86F8673AB}"/>
              </a:ext>
            </a:extLst>
          </p:cNvPr>
          <p:cNvSpPr/>
          <p:nvPr/>
        </p:nvSpPr>
        <p:spPr>
          <a:xfrm>
            <a:off x="4340352" y="4027824"/>
            <a:ext cx="301752" cy="180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2873C37-FD42-D2DC-4739-9DB0CE741CD5}"/>
              </a:ext>
            </a:extLst>
          </p:cNvPr>
          <p:cNvSpPr/>
          <p:nvPr/>
        </p:nvSpPr>
        <p:spPr>
          <a:xfrm>
            <a:off x="5041392" y="2694652"/>
            <a:ext cx="301752" cy="1802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8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51A03-0514-64DC-3C69-77155EB9C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8E4004-F807-3A7B-1B73-CA873B6F006E}"/>
              </a:ext>
            </a:extLst>
          </p:cNvPr>
          <p:cNvSpPr txBox="1"/>
          <p:nvPr/>
        </p:nvSpPr>
        <p:spPr>
          <a:xfrm>
            <a:off x="840614" y="592331"/>
            <a:ext cx="108545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Assisted Discovery: Why Variables?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5AF73-B492-41C4-7EEC-2614712D22A4}"/>
              </a:ext>
            </a:extLst>
          </p:cNvPr>
          <p:cNvSpPr txBox="1"/>
          <p:nvPr/>
        </p:nvSpPr>
        <p:spPr>
          <a:xfrm>
            <a:off x="840614" y="1956798"/>
            <a:ext cx="1015961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 Translate Concepts into Variables First?</a:t>
            </a: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🧩Aligns datasets with the research question </a:t>
            </a: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🎯Precision</a:t>
            </a: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Starting With Topics:</a:t>
            </a: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⚠️Available data may shape the research question</a:t>
            </a:r>
          </a:p>
          <a:p>
            <a:pPr lvl="0"/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🔎Exploration</a:t>
            </a:r>
          </a:p>
        </p:txBody>
      </p:sp>
    </p:spTree>
    <p:extLst>
      <p:ext uri="{BB962C8B-B14F-4D97-AF65-F5344CB8AC3E}">
        <p14:creationId xmlns:p14="http://schemas.microsoft.com/office/powerpoint/2010/main" val="3817325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500537-8800-971F-ACD8-AF17D1970B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7102" y="3029456"/>
            <a:ext cx="5415094" cy="27009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Finds relevant datasets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Operationalizes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Gives access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Identifies potential quality issues*</a:t>
            </a:r>
          </a:p>
          <a:p>
            <a:endParaRPr lang="en-US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99053-3290-F758-3638-A11DF0CB73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520" y="2339757"/>
            <a:ext cx="4489660" cy="418612"/>
          </a:xfrm>
        </p:spPr>
        <p:txBody>
          <a:bodyPr/>
          <a:lstStyle/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Capabilities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1BAEA-45F4-7DE8-75C4-D3E9146EE7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520" y="222472"/>
            <a:ext cx="10382427" cy="407097"/>
          </a:xfrm>
        </p:spPr>
        <p:txBody>
          <a:bodyPr/>
          <a:lstStyle/>
          <a:p>
            <a:r>
              <a:rPr lang="en-US" sz="5000" b="0" dirty="0">
                <a:solidFill>
                  <a:srgbClr val="23BDC1"/>
                </a:solidFill>
              </a:rPr>
              <a:t>Reflections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9FABA2-7E4D-AB21-AD39-DCEB313389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0" y="1053571"/>
            <a:ext cx="11053352" cy="720783"/>
          </a:xfrm>
        </p:spPr>
        <p:txBody>
          <a:bodyPr/>
          <a:lstStyle/>
          <a:p>
            <a:r>
              <a:rPr lang="en-US" sz="3200" b="1" dirty="0">
                <a:solidFill>
                  <a:srgbClr val="003A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Assists Discovery, But Librarians Remain Essential</a:t>
            </a:r>
            <a:endParaRPr lang="en-US" sz="3200" dirty="0">
              <a:solidFill>
                <a:srgbClr val="003A9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FD00434-3682-AE7D-E13D-99CC4E66E5DC}"/>
              </a:ext>
            </a:extLst>
          </p:cNvPr>
          <p:cNvSpPr txBox="1">
            <a:spLocks/>
          </p:cNvSpPr>
          <p:nvPr/>
        </p:nvSpPr>
        <p:spPr>
          <a:xfrm>
            <a:off x="6462963" y="2339757"/>
            <a:ext cx="4489660" cy="418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003A9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Librarian Expertise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BA47AB-57BF-AD2F-EAAB-7BE440C8CB9C}"/>
              </a:ext>
            </a:extLst>
          </p:cNvPr>
          <p:cNvSpPr txBox="1"/>
          <p:nvPr/>
        </p:nvSpPr>
        <p:spPr>
          <a:xfrm>
            <a:off x="6565391" y="3102608"/>
            <a:ext cx="53126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Verifies data suitability, quality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Connects researchers to data providers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Teaches data literacy</a:t>
            </a:r>
          </a:p>
          <a:p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421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D819C-0473-1BFD-AFD9-D817575D7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0DE09D-5372-60CE-015B-A85D9FDC9855}"/>
              </a:ext>
            </a:extLst>
          </p:cNvPr>
          <p:cNvSpPr txBox="1"/>
          <p:nvPr/>
        </p:nvSpPr>
        <p:spPr>
          <a:xfrm>
            <a:off x="694310" y="375468"/>
            <a:ext cx="87422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23BDC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A4B8A0-ABD0-198A-BD6E-DB45515E1616}"/>
              </a:ext>
            </a:extLst>
          </p:cNvPr>
          <p:cNvSpPr txBox="1"/>
          <p:nvPr/>
        </p:nvSpPr>
        <p:spPr>
          <a:xfrm>
            <a:off x="694310" y="2258025"/>
            <a:ext cx="111654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/>
              <a:t>🤝</a:t>
            </a:r>
            <a:r>
              <a:rPr lang="en-US" sz="3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Continue collaborating with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statistician</a:t>
            </a:r>
          </a:p>
          <a:p>
            <a:pPr lvl="0"/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🛡️Take a closer look at the data </a:t>
            </a:r>
          </a:p>
          <a:p>
            <a:pPr lvl="0"/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📘Continue updating the Data Guide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2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E9E300-5E41-3142-BF36-62650B59F0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0657" y="3019933"/>
            <a:ext cx="7090687" cy="1262356"/>
          </a:xfrm>
        </p:spPr>
        <p:txBody>
          <a:bodyPr/>
          <a:lstStyle/>
          <a:p>
            <a:r>
              <a:rPr lang="en-US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</a:p>
          <a:p>
            <a:r>
              <a:rPr lang="en-US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jkim3@nu.edu</a:t>
            </a:r>
          </a:p>
        </p:txBody>
      </p:sp>
    </p:spTree>
    <p:extLst>
      <p:ext uri="{BB962C8B-B14F-4D97-AF65-F5344CB8AC3E}">
        <p14:creationId xmlns:p14="http://schemas.microsoft.com/office/powerpoint/2010/main" val="1696286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3D669A689E9F48BC885C89AB374F4A" ma:contentTypeVersion="12" ma:contentTypeDescription="Create a new document." ma:contentTypeScope="" ma:versionID="04bad8e3031bfe2e6a0fc10ca4a3cd0f">
  <xsd:schema xmlns:xsd="http://www.w3.org/2001/XMLSchema" xmlns:xs="http://www.w3.org/2001/XMLSchema" xmlns:p="http://schemas.microsoft.com/office/2006/metadata/properties" xmlns:ns2="418495c3-27a9-4bd8-bebb-ca7ff2f20801" xmlns:ns3="fdf6a8d3-47e4-4eb1-b18a-6521b7751847" targetNamespace="http://schemas.microsoft.com/office/2006/metadata/properties" ma:root="true" ma:fieldsID="0c7c2bb2ec420aec5d1e86c7ec399063" ns2:_="" ns3:_="">
    <xsd:import namespace="418495c3-27a9-4bd8-bebb-ca7ff2f20801"/>
    <xsd:import namespace="fdf6a8d3-47e4-4eb1-b18a-6521b77518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495c3-27a9-4bd8-bebb-ca7ff2f208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c5eaa6-3f01-49d1-9736-050921629c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6a8d3-47e4-4eb1-b18a-6521b775184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f2675b2-1c97-409e-b15f-51a928c1b6d9}" ma:internalName="TaxCatchAll" ma:showField="CatchAllData" ma:web="fdf6a8d3-47e4-4eb1-b18a-6521b77518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8495c3-27a9-4bd8-bebb-ca7ff2f20801">
      <Terms xmlns="http://schemas.microsoft.com/office/infopath/2007/PartnerControls"/>
    </lcf76f155ced4ddcb4097134ff3c332f>
    <TaxCatchAll xmlns="fdf6a8d3-47e4-4eb1-b18a-6521b7751847" xsi:nil="true"/>
  </documentManagement>
</p:properties>
</file>

<file path=customXml/itemProps1.xml><?xml version="1.0" encoding="utf-8"?>
<ds:datastoreItem xmlns:ds="http://schemas.openxmlformats.org/officeDocument/2006/customXml" ds:itemID="{18B23C9C-A176-4CCB-B0DC-5767626EC440}">
  <ds:schemaRefs>
    <ds:schemaRef ds:uri="418495c3-27a9-4bd8-bebb-ca7ff2f20801"/>
    <ds:schemaRef ds:uri="fdf6a8d3-47e4-4eb1-b18a-6521b77518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C28A65D-FD6F-4F0C-B45B-6C32D5651D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5F2033-003C-4F6A-A709-33EAE90A5758}">
  <ds:schemaRefs>
    <ds:schemaRef ds:uri="fdf6a8d3-47e4-4eb1-b18a-6521b7751847"/>
    <ds:schemaRef ds:uri="http://schemas.microsoft.com/office/infopath/2007/PartnerControls"/>
    <ds:schemaRef ds:uri="418495c3-27a9-4bd8-bebb-ca7ff2f20801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379</Words>
  <Application>Microsoft Office PowerPoint</Application>
  <PresentationFormat>Widescreen</PresentationFormat>
  <Paragraphs>75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Open Sans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National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Research Question to Dataset: AI-Assisted Discovery for Research Librarians</dc:title>
  <dc:subject>Dataset discovery and AI-assisted research workflows</dc:subject>
  <dc:creator>John Fretz;jkim3@nu.edu</dc:creator>
  <cp:keywords>AI, datasets, dataset discovery, data literacy</cp:keywords>
  <cp:lastModifiedBy>June Kim</cp:lastModifiedBy>
  <cp:revision>1</cp:revision>
  <cp:lastPrinted>2019-01-14T21:33:28Z</cp:lastPrinted>
  <dcterms:created xsi:type="dcterms:W3CDTF">2019-01-11T16:22:13Z</dcterms:created>
  <dcterms:modified xsi:type="dcterms:W3CDTF">2026-09-22T21:07:51Z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0x010100733D669A689E9F48BC885C89AB374F4A</vt:lpwstr>
  </property>
  <property fmtid="{D5CDD505-2E9C-101B-9397-08002B2CF9AE}" pid="3" name="MediaServiceImageTags">
    <vt:lpwstr/>
  </property>
</Properties>
</file>